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78" r:id="rId16"/>
    <p:sldId id="280" r:id="rId17"/>
    <p:sldId id="281" r:id="rId18"/>
    <p:sldId id="282" r:id="rId19"/>
    <p:sldId id="283" r:id="rId20"/>
    <p:sldId id="284" r:id="rId21"/>
  </p:sldIdLst>
  <p:sldSz cx="12188825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6" d="100"/>
          <a:sy n="86" d="100"/>
        </p:scale>
        <p:origin x="562" y="6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9/26/2021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9/18/2021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9/18/2021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9/18/2021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9/18/2021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9/18/2021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9/18/2021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9/18/2021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Chapter 15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F28A1-2350-48D6-AEAF-1F84E074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server.js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17F02-8A28-4D02-A69F-51250E5AC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app.use</a:t>
            </a:r>
            <a:r>
              <a:rPr lang="en-US" dirty="0"/>
              <a:t>('/</a:t>
            </a:r>
            <a:r>
              <a:rPr lang="en-US" dirty="0" err="1"/>
              <a:t>users',require</a:t>
            </a:r>
            <a:r>
              <a:rPr lang="en-US" dirty="0"/>
              <a:t>('./router/</a:t>
            </a:r>
            <a:r>
              <a:rPr lang="en-US" dirty="0" err="1"/>
              <a:t>user_router</a:t>
            </a:r>
            <a:r>
              <a:rPr lang="en-US" dirty="0"/>
              <a:t>'));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('/login', function(request, response){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("Login Page");</a:t>
            </a:r>
            <a:br>
              <a:rPr lang="en-US" dirty="0"/>
            </a:br>
            <a:r>
              <a:rPr lang="en-US" dirty="0"/>
              <a:t>});      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(3000,function(){console.log('Express server started.')});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CB28-92D1-402A-AC92-F1A39403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35912-DDF1-4EB5-8743-C823C8462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create an API to make getting data from a database more convenient.</a:t>
            </a:r>
          </a:p>
          <a:p>
            <a:r>
              <a:rPr lang="en-US" dirty="0"/>
              <a:t>Suppose we have calendar appointments in a </a:t>
            </a:r>
            <a:r>
              <a:rPr lang="en-US" dirty="0" err="1"/>
              <a:t>mongoDB</a:t>
            </a:r>
            <a:r>
              <a:rPr lang="en-US" dirty="0"/>
              <a:t> collection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E4EB5-4147-4246-9AEF-F39C9ED0C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036" y="3212976"/>
            <a:ext cx="7417800" cy="35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EF80-2074-4EF6-A05D-FDDBFAA8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our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90016-556F-4C6E-8E09-31226C92D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use an appointments router;</a:t>
            </a:r>
          </a:p>
          <a:p>
            <a:pPr lvl="1"/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app.use</a:t>
            </a:r>
            <a:r>
              <a:rPr lang="en-US" dirty="0"/>
              <a:t>('/</a:t>
            </a:r>
            <a:r>
              <a:rPr lang="en-US" dirty="0" err="1"/>
              <a:t>appointments',require</a:t>
            </a:r>
            <a:r>
              <a:rPr lang="en-US" dirty="0"/>
              <a:t>('./router/</a:t>
            </a:r>
            <a:r>
              <a:rPr lang="en-US" dirty="0" err="1"/>
              <a:t>appointments_router</a:t>
            </a:r>
            <a:r>
              <a:rPr lang="en-US" dirty="0"/>
              <a:t>'));      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(3000,function(){console.log('Express server started.')});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2B65-B208-41DE-BCD8-ADBDD3C3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Appointments 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0E314-DC33-4321-A575-DEED05C3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Beginning with 3 routes</a:t>
            </a:r>
          </a:p>
          <a:p>
            <a:pPr lvl="1"/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 err="1"/>
              <a:t>api</a:t>
            </a:r>
            <a:r>
              <a:rPr lang="en-US" dirty="0"/>
              <a:t> = </a:t>
            </a:r>
            <a:r>
              <a:rPr lang="en-US" dirty="0" err="1"/>
              <a:t>express.Router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 err="1"/>
              <a:t>api.get</a:t>
            </a:r>
            <a:r>
              <a:rPr lang="en-US" dirty="0"/>
              <a:t>('/',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("All");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api.get</a:t>
            </a:r>
            <a:r>
              <a:rPr lang="en-US" dirty="0"/>
              <a:t>('/:month/:year',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</a:t>
            </a:r>
            <a:r>
              <a:rPr lang="en-US" dirty="0" err="1"/>
              <a:t>request.params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}); </a:t>
            </a:r>
            <a:br>
              <a:rPr lang="en-US" dirty="0"/>
            </a:br>
            <a:r>
              <a:rPr lang="en-US" dirty="0" err="1"/>
              <a:t>api.post</a:t>
            </a:r>
            <a:r>
              <a:rPr lang="en-US" dirty="0"/>
              <a:t>('/',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("Create");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module.exports</a:t>
            </a:r>
            <a:r>
              <a:rPr lang="en-US" dirty="0"/>
              <a:t>=</a:t>
            </a:r>
            <a:r>
              <a:rPr lang="en-US" dirty="0" err="1"/>
              <a:t>api</a:t>
            </a:r>
            <a:r>
              <a:rPr lang="en-US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6FAF-F879-4DBB-B957-DA3BD2A6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F355-F282-4363-883E-135586803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to be edited to return all appointments from the database</a:t>
            </a:r>
          </a:p>
          <a:p>
            <a:pPr lvl="1"/>
            <a:r>
              <a:rPr lang="en-US" dirty="0" err="1"/>
              <a:t>api.get</a:t>
            </a:r>
            <a:r>
              <a:rPr lang="en-US" dirty="0"/>
              <a:t>('/', function(request, response){</a:t>
            </a:r>
            <a:br>
              <a:rPr lang="en-US" dirty="0"/>
            </a:br>
            <a:r>
              <a:rPr lang="en-US" dirty="0"/>
              <a:t>  var </a:t>
            </a:r>
            <a:r>
              <a:rPr lang="en-US" dirty="0" err="1"/>
              <a:t>MongoClient</a:t>
            </a:r>
            <a:r>
              <a:rPr lang="en-US" dirty="0"/>
              <a:t> = require('</a:t>
            </a:r>
            <a:r>
              <a:rPr lang="en-US" dirty="0" err="1"/>
              <a:t>mongodb</a:t>
            </a:r>
            <a:r>
              <a:rPr lang="en-US" dirty="0"/>
              <a:t>').</a:t>
            </a:r>
            <a:r>
              <a:rPr lang="en-US" dirty="0" err="1"/>
              <a:t>MongoClient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MongoClient.connect</a:t>
            </a:r>
            <a:r>
              <a:rPr lang="en-US" dirty="0"/>
              <a:t>("</a:t>
            </a:r>
            <a:r>
              <a:rPr lang="en-US" dirty="0" err="1"/>
              <a:t>mongodb</a:t>
            </a:r>
            <a:r>
              <a:rPr lang="en-US" dirty="0"/>
              <a:t>://localhost:27017/calendar", function(err, </a:t>
            </a:r>
            <a:r>
              <a:rPr lang="en-US" dirty="0" err="1"/>
              <a:t>db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    var </a:t>
            </a:r>
            <a:r>
              <a:rPr lang="en-US" dirty="0" err="1"/>
              <a:t>myDB</a:t>
            </a:r>
            <a:r>
              <a:rPr lang="en-US" dirty="0"/>
              <a:t> = </a:t>
            </a:r>
            <a:r>
              <a:rPr lang="en-US" dirty="0" err="1"/>
              <a:t>db.db</a:t>
            </a:r>
            <a:r>
              <a:rPr lang="en-US" dirty="0"/>
              <a:t>('calendar');</a:t>
            </a:r>
            <a:br>
              <a:rPr lang="en-US" dirty="0"/>
            </a:br>
            <a:r>
              <a:rPr lang="en-US" dirty="0"/>
              <a:t>    var collection = </a:t>
            </a:r>
            <a:r>
              <a:rPr lang="en-US" dirty="0" err="1"/>
              <a:t>myDB.collection</a:t>
            </a:r>
            <a:r>
              <a:rPr lang="en-US" dirty="0"/>
              <a:t>('appointments');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collection.find</a:t>
            </a:r>
            <a:r>
              <a:rPr lang="en-US" dirty="0"/>
              <a:t>().</a:t>
            </a:r>
            <a:r>
              <a:rPr lang="en-US" dirty="0" err="1"/>
              <a:t>toArray</a:t>
            </a:r>
            <a:r>
              <a:rPr lang="en-US" dirty="0"/>
              <a:t>(function(err, items) {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response.json</a:t>
            </a:r>
            <a:r>
              <a:rPr lang="en-US" dirty="0"/>
              <a:t>(items);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1DECE-084C-45FA-9A96-968C76A48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036" y="4581128"/>
            <a:ext cx="91916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6973-029F-4EC7-B88D-0C8F27F4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02CDB-CD58-46D0-B411-4C75A6307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returns the request parameters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this will be replaced with code to return all appointments from 7/2018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31513-EDB9-4BBA-9F1D-8D580F516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658" y="2564904"/>
            <a:ext cx="4533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9FBC9-BC96-4040-A17A-B5C939F2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5874-420E-4794-832B-163E9A1BC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api.get</a:t>
            </a:r>
            <a:r>
              <a:rPr lang="en-US" dirty="0"/>
              <a:t>('/:month/:year', function(request, response){</a:t>
            </a:r>
            <a:br>
              <a:rPr lang="en-US" dirty="0"/>
            </a:br>
            <a:r>
              <a:rPr lang="en-US" dirty="0"/>
              <a:t>  var </a:t>
            </a:r>
            <a:r>
              <a:rPr lang="en-US" dirty="0" err="1"/>
              <a:t>MongoClient</a:t>
            </a:r>
            <a:r>
              <a:rPr lang="en-US" dirty="0"/>
              <a:t> = require('</a:t>
            </a:r>
            <a:r>
              <a:rPr lang="en-US" dirty="0" err="1"/>
              <a:t>mongodb</a:t>
            </a:r>
            <a:r>
              <a:rPr lang="en-US" dirty="0"/>
              <a:t>').</a:t>
            </a:r>
            <a:r>
              <a:rPr lang="en-US" dirty="0" err="1"/>
              <a:t>MongoClient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MongoClient.connect</a:t>
            </a:r>
            <a:r>
              <a:rPr lang="en-US" dirty="0"/>
              <a:t>("</a:t>
            </a:r>
            <a:r>
              <a:rPr lang="en-US" dirty="0" err="1"/>
              <a:t>mongodb</a:t>
            </a:r>
            <a:r>
              <a:rPr lang="en-US" dirty="0"/>
              <a:t>://localhost:27017/calendar", function(err, </a:t>
            </a:r>
            <a:r>
              <a:rPr lang="en-US" dirty="0" err="1"/>
              <a:t>db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    var </a:t>
            </a:r>
            <a:r>
              <a:rPr lang="en-US" dirty="0" err="1"/>
              <a:t>myDB</a:t>
            </a:r>
            <a:r>
              <a:rPr lang="en-US" dirty="0"/>
              <a:t> = </a:t>
            </a:r>
            <a:r>
              <a:rPr lang="en-US" dirty="0" err="1"/>
              <a:t>db.db</a:t>
            </a:r>
            <a:r>
              <a:rPr lang="en-US" dirty="0"/>
              <a:t>('calendar');</a:t>
            </a:r>
            <a:br>
              <a:rPr lang="en-US" dirty="0"/>
            </a:br>
            <a:r>
              <a:rPr lang="en-US" dirty="0"/>
              <a:t>    var collection = </a:t>
            </a:r>
            <a:r>
              <a:rPr lang="en-US" dirty="0" err="1"/>
              <a:t>myDB.collection</a:t>
            </a:r>
            <a:r>
              <a:rPr lang="en-US" dirty="0"/>
              <a:t>('appointments');</a:t>
            </a:r>
            <a:br>
              <a:rPr lang="en-US" dirty="0"/>
            </a:br>
            <a:r>
              <a:rPr lang="en-US" dirty="0"/>
              <a:t>    var re = new </a:t>
            </a:r>
            <a:r>
              <a:rPr lang="en-US" dirty="0" err="1"/>
              <a:t>RegExp</a:t>
            </a:r>
            <a:r>
              <a:rPr lang="en-US" dirty="0"/>
              <a:t>('.*' + </a:t>
            </a:r>
            <a:r>
              <a:rPr lang="en-US" dirty="0" err="1"/>
              <a:t>request.params.year</a:t>
            </a:r>
            <a:r>
              <a:rPr lang="en-US" dirty="0"/>
              <a:t> + '-' + </a:t>
            </a:r>
            <a:r>
              <a:rPr lang="en-US" dirty="0" err="1"/>
              <a:t>request.params.month</a:t>
            </a:r>
            <a:r>
              <a:rPr lang="en-US" dirty="0"/>
              <a:t> + ".*");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collection.find</a:t>
            </a:r>
            <a:r>
              <a:rPr lang="en-US" dirty="0"/>
              <a:t>({date: re}).</a:t>
            </a:r>
            <a:r>
              <a:rPr lang="en-US" dirty="0" err="1"/>
              <a:t>toArray</a:t>
            </a:r>
            <a:r>
              <a:rPr lang="en-US" dirty="0"/>
              <a:t>(function(err, items) {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response.json</a:t>
            </a:r>
            <a:r>
              <a:rPr lang="en-US" dirty="0"/>
              <a:t>(items);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1695A-AD83-4310-AB72-B2B67B139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20" y="5013176"/>
            <a:ext cx="92583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D3B30-36EE-4EB2-92D1-15DEC7C3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F443F-7718-4A7E-AFF9-54FED853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route is for creating appointments, so we need a simple form;</a:t>
            </a:r>
          </a:p>
          <a:p>
            <a:pPr lvl="1"/>
            <a:r>
              <a:rPr lang="en-US" dirty="0"/>
              <a:t>&lt;form action="http://localhost:3000/appointments/" method="post"&gt;</a:t>
            </a:r>
            <a:br>
              <a:rPr lang="en-US" dirty="0"/>
            </a:br>
            <a:r>
              <a:rPr lang="en-US" dirty="0"/>
              <a:t>  Date: &lt;input type="date" name="date"&gt;&lt;</a:t>
            </a:r>
            <a:r>
              <a:rPr lang="en-US" dirty="0" err="1"/>
              <a:t>br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Title: &lt;input type="text" name="title"&gt;&lt;</a:t>
            </a:r>
            <a:r>
              <a:rPr lang="en-US" dirty="0" err="1"/>
              <a:t>br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Details: &lt;input type="text" name="details"&gt;&lt;</a:t>
            </a:r>
            <a:r>
              <a:rPr lang="en-US" dirty="0" err="1"/>
              <a:t>br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&lt;input type="submit" value="Submit"&gt;</a:t>
            </a:r>
            <a:br>
              <a:rPr lang="en-US" dirty="0"/>
            </a:br>
            <a:r>
              <a:rPr lang="en-US" dirty="0"/>
              <a:t>&lt;/form&gt;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8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45072-EA0A-4773-BF39-5B1C25B3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859F-FE35-414D-8FFA-D9FAA6946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we need to add body-parser to be able to parse what is filled in on that form.</a:t>
            </a:r>
          </a:p>
          <a:p>
            <a:pPr lvl="1"/>
            <a:r>
              <a:rPr lang="en-US" dirty="0" err="1"/>
              <a:t>npm</a:t>
            </a:r>
            <a:r>
              <a:rPr lang="en-US" dirty="0"/>
              <a:t> install body-parser</a:t>
            </a:r>
          </a:p>
          <a:p>
            <a:r>
              <a:rPr lang="en-US" dirty="0"/>
              <a:t>Next include it near the top of the appointments router</a:t>
            </a:r>
          </a:p>
          <a:p>
            <a:pPr lvl="1"/>
            <a:r>
              <a:rPr lang="en-US" dirty="0"/>
              <a:t>var </a:t>
            </a:r>
            <a:r>
              <a:rPr lang="en-US" dirty="0" err="1"/>
              <a:t>bodyParser</a:t>
            </a:r>
            <a:r>
              <a:rPr lang="en-US" dirty="0"/>
              <a:t> = require('body-parser’);</a:t>
            </a:r>
            <a:br>
              <a:rPr lang="en-US" dirty="0"/>
            </a:br>
            <a:r>
              <a:rPr lang="en-US" dirty="0" err="1"/>
              <a:t>app.use</a:t>
            </a:r>
            <a:r>
              <a:rPr lang="en-US" dirty="0"/>
              <a:t>(</a:t>
            </a:r>
            <a:r>
              <a:rPr lang="en-US" dirty="0" err="1"/>
              <a:t>bodyParser.json</a:t>
            </a:r>
            <a:r>
              <a:rPr lang="en-US" dirty="0"/>
              <a:t>());</a:t>
            </a:r>
            <a:br>
              <a:rPr lang="en-US" dirty="0"/>
            </a:br>
            <a:r>
              <a:rPr lang="en-US" dirty="0" err="1"/>
              <a:t>app.use</a:t>
            </a:r>
            <a:r>
              <a:rPr lang="en-US" dirty="0"/>
              <a:t>(</a:t>
            </a:r>
            <a:r>
              <a:rPr lang="en-US" dirty="0" err="1"/>
              <a:t>bodyParser.urlencoded</a:t>
            </a:r>
            <a:r>
              <a:rPr lang="en-US" dirty="0"/>
              <a:t>({ extended: true })); </a:t>
            </a:r>
          </a:p>
        </p:txBody>
      </p:sp>
    </p:spTree>
    <p:extLst>
      <p:ext uri="{BB962C8B-B14F-4D97-AF65-F5344CB8AC3E}">
        <p14:creationId xmlns:p14="http://schemas.microsoft.com/office/powerpoint/2010/main" val="27100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9B4E-455F-44D3-B709-0F819814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8F80-0650-4150-9194-F9D607EA3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3</a:t>
            </a:r>
            <a:r>
              <a:rPr lang="en-US" baseline="30000" dirty="0"/>
              <a:t>rd</a:t>
            </a:r>
            <a:r>
              <a:rPr lang="en-US" dirty="0"/>
              <a:t> route can then be set up to insert into the </a:t>
            </a:r>
            <a:r>
              <a:rPr lang="en-US" dirty="0" err="1"/>
              <a:t>mongoDB</a:t>
            </a:r>
            <a:r>
              <a:rPr lang="en-US" dirty="0"/>
              <a:t> collection;</a:t>
            </a:r>
          </a:p>
          <a:p>
            <a:pPr lvl="1"/>
            <a:r>
              <a:rPr lang="en-US" dirty="0" err="1"/>
              <a:t>api.post</a:t>
            </a:r>
            <a:r>
              <a:rPr lang="en-US" dirty="0"/>
              <a:t>('/', function(request, response){</a:t>
            </a:r>
            <a:br>
              <a:rPr lang="en-US" dirty="0"/>
            </a:br>
            <a:r>
              <a:rPr lang="en-US" dirty="0"/>
              <a:t>  var </a:t>
            </a:r>
            <a:r>
              <a:rPr lang="en-US" dirty="0" err="1"/>
              <a:t>MongoClient</a:t>
            </a:r>
            <a:r>
              <a:rPr lang="en-US" dirty="0"/>
              <a:t> = require('</a:t>
            </a:r>
            <a:r>
              <a:rPr lang="en-US" dirty="0" err="1"/>
              <a:t>mongodb</a:t>
            </a:r>
            <a:r>
              <a:rPr lang="en-US" dirty="0"/>
              <a:t>').</a:t>
            </a:r>
            <a:r>
              <a:rPr lang="en-US" dirty="0" err="1"/>
              <a:t>MongoClient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MongoClient.connect</a:t>
            </a:r>
            <a:r>
              <a:rPr lang="en-US" dirty="0"/>
              <a:t>("</a:t>
            </a:r>
            <a:r>
              <a:rPr lang="en-US" dirty="0" err="1"/>
              <a:t>mongodb</a:t>
            </a:r>
            <a:r>
              <a:rPr lang="en-US" dirty="0"/>
              <a:t>://localhost:27017/calendar", function(err, </a:t>
            </a:r>
            <a:r>
              <a:rPr lang="en-US" dirty="0" err="1"/>
              <a:t>db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    var </a:t>
            </a:r>
            <a:r>
              <a:rPr lang="en-US" dirty="0" err="1"/>
              <a:t>myDB</a:t>
            </a:r>
            <a:r>
              <a:rPr lang="en-US" dirty="0"/>
              <a:t> = </a:t>
            </a:r>
            <a:r>
              <a:rPr lang="en-US" dirty="0" err="1"/>
              <a:t>db.db</a:t>
            </a:r>
            <a:r>
              <a:rPr lang="en-US" dirty="0"/>
              <a:t>('calendar');</a:t>
            </a:r>
            <a:br>
              <a:rPr lang="en-US" dirty="0"/>
            </a:br>
            <a:r>
              <a:rPr lang="en-US" dirty="0"/>
              <a:t>    var collection = </a:t>
            </a:r>
            <a:r>
              <a:rPr lang="en-US" dirty="0" err="1"/>
              <a:t>myDB.collection</a:t>
            </a:r>
            <a:r>
              <a:rPr lang="en-US" dirty="0"/>
              <a:t>('appointments');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collection.insert</a:t>
            </a:r>
            <a:r>
              <a:rPr lang="en-US" dirty="0"/>
              <a:t>(</a:t>
            </a:r>
            <a:r>
              <a:rPr lang="en-US" dirty="0" err="1"/>
              <a:t>request.body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response.send</a:t>
            </a:r>
            <a:r>
              <a:rPr lang="en-US" dirty="0"/>
              <a:t>("Successfully Created");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90DD4-7989-41D2-B7FD-6F4F3407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E3900-D649-413A-82F2-336BFFACB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 fast, unopinionated, minimalist web framework for Node.js”</a:t>
            </a:r>
          </a:p>
          <a:p>
            <a:endParaRPr lang="en-US" dirty="0"/>
          </a:p>
          <a:p>
            <a:r>
              <a:rPr lang="en-US" dirty="0"/>
              <a:t>Express = Framework</a:t>
            </a:r>
          </a:p>
          <a:p>
            <a:r>
              <a:rPr lang="en-US" dirty="0" err="1"/>
              <a:t>JQuery</a:t>
            </a:r>
            <a:r>
              <a:rPr lang="en-US" dirty="0"/>
              <a:t> = Library</a:t>
            </a:r>
          </a:p>
          <a:p>
            <a:r>
              <a:rPr lang="en-US" dirty="0"/>
              <a:t>Node.js = Runtime Environment</a:t>
            </a:r>
          </a:p>
        </p:txBody>
      </p:sp>
    </p:spTree>
    <p:extLst>
      <p:ext uri="{BB962C8B-B14F-4D97-AF65-F5344CB8AC3E}">
        <p14:creationId xmlns:p14="http://schemas.microsoft.com/office/powerpoint/2010/main" val="22572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EC8D7-9C73-4412-ADDD-08076B09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69229-099A-4857-BABD-ECDC9DCE3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Express.js is a minimalist framework for Node.js, which means it makes certain tasks such as routing URLs more </a:t>
            </a:r>
            <a:r>
              <a:rPr lang="en-US" dirty="0" err="1"/>
              <a:t>straghtforward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Express.js is unopinionated, allowing the developer choice in how to add modules to extend its functionality such as with body-parser and </a:t>
            </a:r>
            <a:r>
              <a:rPr lang="en-US" dirty="0" err="1"/>
              <a:t>multer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Express.js can be used to create a router to handle different Http methods and requests.</a:t>
            </a:r>
          </a:p>
          <a:p>
            <a:pPr lvl="0"/>
            <a:r>
              <a:rPr lang="en-US" dirty="0"/>
              <a:t>An API can be created to better handle access to data resources, such as in a MongoDB database, a full API will make it possible to retrieve, insert, update and delete database entries.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2BA7-B0B2-431B-B9CD-9BFE198C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AAE1E-30FC-4EB3-9861-BAE17D828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“Don’t Call Us, We’ll Call You”</a:t>
            </a:r>
          </a:p>
          <a:p>
            <a:pPr lvl="1"/>
            <a:r>
              <a:rPr lang="en-US" dirty="0"/>
              <a:t>Generic Functionality that can be built on by the developer (rather than a collection of code to be called by the developer).</a:t>
            </a:r>
          </a:p>
          <a:p>
            <a:pPr lvl="1"/>
            <a:r>
              <a:rPr lang="en-US" dirty="0"/>
              <a:t>Inversion of Control</a:t>
            </a:r>
          </a:p>
          <a:p>
            <a:pPr lvl="1"/>
            <a:r>
              <a:rPr lang="en-US" dirty="0"/>
              <a:t>Default </a:t>
            </a:r>
            <a:r>
              <a:rPr lang="en-US" dirty="0" err="1"/>
              <a:t>Behaviour</a:t>
            </a:r>
            <a:endParaRPr lang="en-US" dirty="0"/>
          </a:p>
          <a:p>
            <a:pPr lvl="1"/>
            <a:r>
              <a:rPr lang="en-US" dirty="0"/>
              <a:t>Extensible, but not Modifiable</a:t>
            </a:r>
          </a:p>
        </p:txBody>
      </p:sp>
    </p:spTree>
    <p:extLst>
      <p:ext uri="{BB962C8B-B14F-4D97-AF65-F5344CB8AC3E}">
        <p14:creationId xmlns:p14="http://schemas.microsoft.com/office/powerpoint/2010/main" val="25487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8FBC5-E1E4-4B4D-B36D-16A69497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BC910-E44E-47CA-9AE2-FEC31A124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new folder (perhaps </a:t>
            </a:r>
            <a:r>
              <a:rPr lang="en-US" dirty="0" err="1"/>
              <a:t>expressdemo</a:t>
            </a:r>
            <a:r>
              <a:rPr lang="en-US" dirty="0"/>
              <a:t>)</a:t>
            </a:r>
          </a:p>
          <a:p>
            <a:r>
              <a:rPr lang="en-US" dirty="0"/>
              <a:t>Open node command prompt, navigate to the folder and type: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npm</a:t>
            </a:r>
            <a:r>
              <a:rPr lang="en-US" dirty="0"/>
              <a:t> </a:t>
            </a:r>
            <a:r>
              <a:rPr lang="en-US" dirty="0" err="1"/>
              <a:t>init</a:t>
            </a:r>
            <a:endParaRPr lang="en-US" dirty="0"/>
          </a:p>
          <a:p>
            <a:r>
              <a:rPr lang="en-US" dirty="0"/>
              <a:t>Once Node.js creates the </a:t>
            </a:r>
            <a:r>
              <a:rPr lang="en-US" dirty="0" err="1"/>
              <a:t>package.json</a:t>
            </a:r>
            <a:r>
              <a:rPr lang="en-US" dirty="0"/>
              <a:t> file, type:</a:t>
            </a:r>
          </a:p>
          <a:p>
            <a:pPr lvl="1"/>
            <a:r>
              <a:rPr lang="en-US" dirty="0" err="1"/>
              <a:t>npm</a:t>
            </a:r>
            <a:r>
              <a:rPr lang="en-US" dirty="0"/>
              <a:t> install express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5EEE-01FD-40DA-B4BE-76E14F4C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83DE6-E92E-4F2A-86D3-F96F43601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new file ‘server.js’</a:t>
            </a:r>
          </a:p>
          <a:p>
            <a:pPr lvl="1"/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("Hello World!");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 function(){console.log("Express server started")});</a:t>
            </a:r>
          </a:p>
          <a:p>
            <a:r>
              <a:rPr lang="en-US" dirty="0" err="1"/>
              <a:t>Initialise</a:t>
            </a:r>
            <a:r>
              <a:rPr lang="en-US" dirty="0"/>
              <a:t> this file in the Node.js Terminal</a:t>
            </a:r>
          </a:p>
          <a:p>
            <a:pPr lvl="1"/>
            <a:r>
              <a:rPr lang="en-US" dirty="0"/>
              <a:t>node server.js</a:t>
            </a:r>
          </a:p>
          <a:p>
            <a:r>
              <a:rPr lang="en-US" dirty="0"/>
              <a:t>Open your browser to localhost:3000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813E97-52DE-454A-A736-F726078E19BF}"/>
              </a:ext>
            </a:extLst>
          </p:cNvPr>
          <p:cNvCxnSpPr/>
          <p:nvPr/>
        </p:nvCxnSpPr>
        <p:spPr>
          <a:xfrm flipH="1">
            <a:off x="5734372" y="2348880"/>
            <a:ext cx="194421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23A6535-3E5D-4BF0-B0B3-AFEE4865B155}"/>
              </a:ext>
            </a:extLst>
          </p:cNvPr>
          <p:cNvSpPr txBox="1"/>
          <p:nvPr/>
        </p:nvSpPr>
        <p:spPr>
          <a:xfrm>
            <a:off x="8038628" y="2204864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Notice we require ‘express’ not ‘http’</a:t>
            </a:r>
          </a:p>
        </p:txBody>
      </p:sp>
    </p:spTree>
    <p:extLst>
      <p:ext uri="{BB962C8B-B14F-4D97-AF65-F5344CB8AC3E}">
        <p14:creationId xmlns:p14="http://schemas.microsoft.com/office/powerpoint/2010/main" val="424137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A007-DB37-47AD-AE91-F77BE107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53C1-27BD-4E77-B534-0FABCC6D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is concerned with how the application endpoint handles requests from the client and the server needs to be instructed how to deal with requests correctly</a:t>
            </a:r>
          </a:p>
          <a:p>
            <a:pPr lvl="1"/>
            <a:r>
              <a:rPr lang="en-US" dirty="0"/>
              <a:t>Here the application handles GET requests </a:t>
            </a:r>
          </a:p>
          <a:p>
            <a:pPr lvl="2"/>
            <a:r>
              <a:rPr lang="en-US" dirty="0" err="1"/>
              <a:t>app.get</a:t>
            </a:r>
            <a:r>
              <a:rPr lang="en-US" dirty="0"/>
              <a:t>('/',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("Hello World!");</a:t>
            </a:r>
            <a:br>
              <a:rPr lang="en-US" dirty="0"/>
            </a:br>
            <a:r>
              <a:rPr lang="en-US" dirty="0"/>
              <a:t>});</a:t>
            </a:r>
          </a:p>
          <a:p>
            <a:pPr lvl="1"/>
            <a:r>
              <a:rPr lang="en-US" dirty="0"/>
              <a:t>The basic syntax for each method is:-</a:t>
            </a:r>
          </a:p>
          <a:p>
            <a:pPr lvl="2"/>
            <a:r>
              <a:rPr lang="en-US" dirty="0" err="1"/>
              <a:t>app.METHOD</a:t>
            </a:r>
            <a:r>
              <a:rPr lang="en-US" dirty="0"/>
              <a:t>(‘path’, callback);</a:t>
            </a:r>
          </a:p>
        </p:txBody>
      </p:sp>
    </p:spTree>
    <p:extLst>
      <p:ext uri="{BB962C8B-B14F-4D97-AF65-F5344CB8AC3E}">
        <p14:creationId xmlns:p14="http://schemas.microsoft.com/office/powerpoint/2010/main" val="6756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837FE-DFA9-4BFC-8A0B-4DD2EB9A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13AEE-4051-4D2F-9B55-C520ACE69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('/:month/:year',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</a:t>
            </a:r>
            <a:r>
              <a:rPr lang="en-US" dirty="0" err="1"/>
              <a:t>request.params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(3000,function(){console.log('Express server started')});</a:t>
            </a:r>
          </a:p>
          <a:p>
            <a:endParaRPr lang="en-US" dirty="0"/>
          </a:p>
          <a:p>
            <a:r>
              <a:rPr lang="en-US" dirty="0"/>
              <a:t>localhost:3000/12/2018</a:t>
            </a:r>
          </a:p>
        </p:txBody>
      </p:sp>
    </p:spTree>
    <p:extLst>
      <p:ext uri="{BB962C8B-B14F-4D97-AF65-F5344CB8AC3E}">
        <p14:creationId xmlns:p14="http://schemas.microsoft.com/office/powerpoint/2010/main" val="42024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661E-CCD7-464D-AFED-6704D04E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85B27-FC48-4EAF-8DBF-141821C53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('/login',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("Login Page");</a:t>
            </a:r>
            <a:br>
              <a:rPr lang="en-US" dirty="0"/>
            </a:br>
            <a:r>
              <a:rPr lang="en-US" dirty="0"/>
              <a:t>});      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('/users/ken',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("Ken's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('/users/</a:t>
            </a:r>
            <a:r>
              <a:rPr lang="en-US" dirty="0" err="1"/>
              <a:t>matty</a:t>
            </a:r>
            <a:r>
              <a:rPr lang="en-US" dirty="0"/>
              <a:t>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("Matty's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('/users/</a:t>
            </a:r>
            <a:r>
              <a:rPr lang="en-US" dirty="0" err="1"/>
              <a:t>danny</a:t>
            </a:r>
            <a:r>
              <a:rPr lang="en-US" dirty="0"/>
              <a:t>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("Danny's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(3000,function(){console.log('Express server started')});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D1994E-4EB8-4D36-BC21-65CEEC23BA7A}"/>
              </a:ext>
            </a:extLst>
          </p:cNvPr>
          <p:cNvSpPr txBox="1"/>
          <p:nvPr/>
        </p:nvSpPr>
        <p:spPr>
          <a:xfrm>
            <a:off x="8614692" y="4149080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Nice in principle, but scalable?</a:t>
            </a:r>
          </a:p>
        </p:txBody>
      </p:sp>
    </p:spTree>
    <p:extLst>
      <p:ext uri="{BB962C8B-B14F-4D97-AF65-F5344CB8AC3E}">
        <p14:creationId xmlns:p14="http://schemas.microsoft.com/office/powerpoint/2010/main" val="239833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DC65-6419-49C4-95C1-5AC7182D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router - /router/user_router.js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B55F7-F687-46DB-B9F8-F4A85035B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router = </a:t>
            </a:r>
            <a:r>
              <a:rPr lang="en-US" dirty="0" err="1"/>
              <a:t>express.Router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 err="1"/>
              <a:t>router.get</a:t>
            </a:r>
            <a:r>
              <a:rPr lang="en-US" dirty="0"/>
              <a:t>('/ken',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("Ken's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router.get</a:t>
            </a:r>
            <a:r>
              <a:rPr lang="en-US" dirty="0"/>
              <a:t>('/</a:t>
            </a:r>
            <a:r>
              <a:rPr lang="en-US" dirty="0" err="1"/>
              <a:t>matty</a:t>
            </a:r>
            <a:r>
              <a:rPr lang="en-US" dirty="0"/>
              <a:t>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("Matty's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router.get</a:t>
            </a:r>
            <a:r>
              <a:rPr lang="en-US" dirty="0"/>
              <a:t>('/</a:t>
            </a:r>
            <a:r>
              <a:rPr lang="en-US" dirty="0" err="1"/>
              <a:t>danny</a:t>
            </a:r>
            <a:r>
              <a:rPr lang="en-US" dirty="0"/>
              <a:t>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("Danny's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module.exports</a:t>
            </a:r>
            <a:r>
              <a:rPr lang="en-US" dirty="0"/>
              <a:t> = router;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4EDAB7E-6DFC-4111-B501-85DEA1113034}"/>
              </a:ext>
            </a:extLst>
          </p:cNvPr>
          <p:cNvCxnSpPr/>
          <p:nvPr/>
        </p:nvCxnSpPr>
        <p:spPr>
          <a:xfrm flipH="1" flipV="1">
            <a:off x="5158308" y="5733256"/>
            <a:ext cx="2448272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3F027C-B55B-4A3B-8C63-73D9C4316094}"/>
              </a:ext>
            </a:extLst>
          </p:cNvPr>
          <p:cNvSpPr txBox="1"/>
          <p:nvPr/>
        </p:nvSpPr>
        <p:spPr>
          <a:xfrm>
            <a:off x="7613603" y="5589240"/>
            <a:ext cx="2304256" cy="67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Allows this router to be used in another file</a:t>
            </a:r>
          </a:p>
        </p:txBody>
      </p:sp>
    </p:spTree>
    <p:extLst>
      <p:ext uri="{BB962C8B-B14F-4D97-AF65-F5344CB8AC3E}">
        <p14:creationId xmlns:p14="http://schemas.microsoft.com/office/powerpoint/2010/main" val="30696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13104</TotalTime>
  <Words>1485</Words>
  <Application>Microsoft Office PowerPoint</Application>
  <PresentationFormat>Custom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Corbel</vt:lpstr>
      <vt:lpstr>Digital Blue Tunnel 16x9</vt:lpstr>
      <vt:lpstr>Web Programming Language</vt:lpstr>
      <vt:lpstr>Express.js</vt:lpstr>
      <vt:lpstr>Framework?</vt:lpstr>
      <vt:lpstr>Getting Started</vt:lpstr>
      <vt:lpstr>Getting Started II</vt:lpstr>
      <vt:lpstr>Basic Routing</vt:lpstr>
      <vt:lpstr>Dealing with parameters</vt:lpstr>
      <vt:lpstr>Dealing with parameters</vt:lpstr>
      <vt:lpstr>Creating a router - /router/user_router.js</vt:lpstr>
      <vt:lpstr>New server.js</vt:lpstr>
      <vt:lpstr>Creating an API</vt:lpstr>
      <vt:lpstr>Set up our server</vt:lpstr>
      <vt:lpstr>Initial Appointments Router</vt:lpstr>
      <vt:lpstr>Route 1</vt:lpstr>
      <vt:lpstr>Route 2</vt:lpstr>
      <vt:lpstr>Route 2</vt:lpstr>
      <vt:lpstr>Route 3</vt:lpstr>
      <vt:lpstr>Route 3</vt:lpstr>
      <vt:lpstr>Route 3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16</cp:revision>
  <dcterms:created xsi:type="dcterms:W3CDTF">2018-11-09T06:34:53Z</dcterms:created>
  <dcterms:modified xsi:type="dcterms:W3CDTF">2021-09-26T09:45:22Z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