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Lst>
  <p:notesMasterIdLst>
    <p:notesMasterId r:id="rId2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7" r:id="rId16"/>
    <p:sldId id="271" r:id="rId17"/>
    <p:sldId id="272" r:id="rId18"/>
    <p:sldId id="273" r:id="rId19"/>
    <p:sldId id="274" r:id="rId20"/>
    <p:sldId id="275" r:id="rId21"/>
    <p:sldId id="276" r:id="rId22"/>
  </p:sldIdLst>
  <p:sldSz cx="10160000" cy="7620000"/>
  <p:notesSz cx="7620000" cy="10160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4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62000" y="4826000"/>
            <a:ext cx="6096000" cy="45720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7838384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Shape 2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 name="Shape 2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833497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409155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7309447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36902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277963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0082105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838191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89928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1207988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584848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112852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 name="Shape 3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397463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320688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 name="Shape 4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731575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Shape 4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 name="Shape 4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969223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688488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181145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217820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52909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638551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6"/>
        <p:cNvGrpSpPr/>
        <p:nvPr/>
      </p:nvGrpSpPr>
      <p:grpSpPr>
        <a:xfrm>
          <a:off x="0" y="0"/>
          <a:ext cx="0" cy="0"/>
          <a:chOff x="0" y="0"/>
          <a:chExt cx="0" cy="0"/>
        </a:xfrm>
      </p:grpSpPr>
      <p:sp>
        <p:nvSpPr>
          <p:cNvPr id="7" name="Shape 7"/>
          <p:cNvSpPr txBox="1">
            <a:spLocks noGrp="1"/>
          </p:cNvSpPr>
          <p:nvPr>
            <p:ph type="ctrTitle"/>
          </p:nvPr>
        </p:nvSpPr>
        <p:spPr>
          <a:xfrm>
            <a:off x="914400" y="3048000"/>
            <a:ext cx="8331200" cy="1219199"/>
          </a:xfrm>
          <a:prstGeom prst="rect">
            <a:avLst/>
          </a:prstGeom>
        </p:spPr>
        <p:txBody>
          <a:bodyPr lIns="91425" tIns="91425" rIns="91425" bIns="91425" anchor="t" anchorCtr="0"/>
          <a:lstStyle>
            <a:lvl1pPr algn="ctr">
              <a:buClr>
                <a:srgbClr val="FFFFFF"/>
              </a:buClr>
              <a:buSzPct val="100000"/>
              <a:buFont typeface="Comic Sans MS"/>
              <a:defRPr sz="4800">
                <a:solidFill>
                  <a:srgbClr val="FFFFFF"/>
                </a:solidFill>
                <a:latin typeface="Comic Sans MS"/>
                <a:ea typeface="Comic Sans MS"/>
                <a:cs typeface="Comic Sans MS"/>
                <a:sym typeface="Comic Sans MS"/>
              </a:defRPr>
            </a:lvl1pPr>
            <a:lvl2pPr algn="ctr">
              <a:buClr>
                <a:srgbClr val="FFFFFF"/>
              </a:buClr>
              <a:buSzPct val="100000"/>
              <a:buFont typeface="Comic Sans MS"/>
              <a:defRPr sz="4800">
                <a:solidFill>
                  <a:srgbClr val="FFFFFF"/>
                </a:solidFill>
                <a:latin typeface="Comic Sans MS"/>
                <a:ea typeface="Comic Sans MS"/>
                <a:cs typeface="Comic Sans MS"/>
                <a:sym typeface="Comic Sans MS"/>
              </a:defRPr>
            </a:lvl2pPr>
            <a:lvl3pPr algn="ctr">
              <a:buClr>
                <a:srgbClr val="FFFFFF"/>
              </a:buClr>
              <a:buSzPct val="100000"/>
              <a:buFont typeface="Comic Sans MS"/>
              <a:defRPr sz="4800">
                <a:solidFill>
                  <a:srgbClr val="FFFFFF"/>
                </a:solidFill>
                <a:latin typeface="Comic Sans MS"/>
                <a:ea typeface="Comic Sans MS"/>
                <a:cs typeface="Comic Sans MS"/>
                <a:sym typeface="Comic Sans MS"/>
              </a:defRPr>
            </a:lvl3pPr>
            <a:lvl4pPr algn="ctr">
              <a:buClr>
                <a:srgbClr val="FFFFFF"/>
              </a:buClr>
              <a:buSzPct val="100000"/>
              <a:buFont typeface="Comic Sans MS"/>
              <a:defRPr sz="4800">
                <a:solidFill>
                  <a:srgbClr val="FFFFFF"/>
                </a:solidFill>
                <a:latin typeface="Comic Sans MS"/>
                <a:ea typeface="Comic Sans MS"/>
                <a:cs typeface="Comic Sans MS"/>
                <a:sym typeface="Comic Sans MS"/>
              </a:defRPr>
            </a:lvl4pPr>
            <a:lvl5pPr algn="ctr">
              <a:buClr>
                <a:srgbClr val="FFFFFF"/>
              </a:buClr>
              <a:buSzPct val="100000"/>
              <a:buFont typeface="Comic Sans MS"/>
              <a:defRPr sz="4800">
                <a:solidFill>
                  <a:srgbClr val="FFFFFF"/>
                </a:solidFill>
                <a:latin typeface="Comic Sans MS"/>
                <a:ea typeface="Comic Sans MS"/>
                <a:cs typeface="Comic Sans MS"/>
                <a:sym typeface="Comic Sans MS"/>
              </a:defRPr>
            </a:lvl5pPr>
            <a:lvl6pPr algn="ctr">
              <a:buClr>
                <a:srgbClr val="FFFFFF"/>
              </a:buClr>
              <a:buSzPct val="100000"/>
              <a:buFont typeface="Comic Sans MS"/>
              <a:defRPr sz="4800">
                <a:solidFill>
                  <a:srgbClr val="FFFFFF"/>
                </a:solidFill>
                <a:latin typeface="Comic Sans MS"/>
                <a:ea typeface="Comic Sans MS"/>
                <a:cs typeface="Comic Sans MS"/>
                <a:sym typeface="Comic Sans MS"/>
              </a:defRPr>
            </a:lvl6pPr>
            <a:lvl7pPr algn="ctr">
              <a:buClr>
                <a:srgbClr val="FFFFFF"/>
              </a:buClr>
              <a:buSzPct val="100000"/>
              <a:buFont typeface="Comic Sans MS"/>
              <a:defRPr sz="4800">
                <a:solidFill>
                  <a:srgbClr val="FFFFFF"/>
                </a:solidFill>
                <a:latin typeface="Comic Sans MS"/>
                <a:ea typeface="Comic Sans MS"/>
                <a:cs typeface="Comic Sans MS"/>
                <a:sym typeface="Comic Sans MS"/>
              </a:defRPr>
            </a:lvl7pPr>
            <a:lvl8pPr algn="ctr">
              <a:buClr>
                <a:srgbClr val="FFFFFF"/>
              </a:buClr>
              <a:buSzPct val="100000"/>
              <a:buFont typeface="Comic Sans MS"/>
              <a:defRPr sz="4800">
                <a:solidFill>
                  <a:srgbClr val="FFFFFF"/>
                </a:solidFill>
                <a:latin typeface="Comic Sans MS"/>
                <a:ea typeface="Comic Sans MS"/>
                <a:cs typeface="Comic Sans MS"/>
                <a:sym typeface="Comic Sans MS"/>
              </a:defRPr>
            </a:lvl8pPr>
            <a:lvl9pPr algn="ctr">
              <a:buClr>
                <a:srgbClr val="FFFFFF"/>
              </a:buClr>
              <a:buSzPct val="100000"/>
              <a:buFont typeface="Comic Sans MS"/>
              <a:defRPr sz="4800">
                <a:solidFill>
                  <a:srgbClr val="FFFFFF"/>
                </a:solidFill>
                <a:latin typeface="Comic Sans MS"/>
                <a:ea typeface="Comic Sans MS"/>
                <a:cs typeface="Comic Sans MS"/>
                <a:sym typeface="Comic Sans MS"/>
              </a:defRPr>
            </a:lvl9pPr>
          </a:lstStyle>
          <a:p>
            <a:endParaRPr/>
          </a:p>
        </p:txBody>
      </p:sp>
      <p:sp>
        <p:nvSpPr>
          <p:cNvPr id="8" name="Shape 8"/>
          <p:cNvSpPr txBox="1">
            <a:spLocks noGrp="1"/>
          </p:cNvSpPr>
          <p:nvPr>
            <p:ph type="subTitle" idx="1"/>
          </p:nvPr>
        </p:nvSpPr>
        <p:spPr>
          <a:xfrm>
            <a:off x="1828800" y="4572000"/>
            <a:ext cx="6502399" cy="914400"/>
          </a:xfrm>
          <a:prstGeom prst="rect">
            <a:avLst/>
          </a:prstGeom>
        </p:spPr>
        <p:txBody>
          <a:bodyPr lIns="91425" tIns="91425" rIns="91425" bIns="91425" anchor="t" anchorCtr="0"/>
          <a:lstStyle>
            <a:lvl1pPr algn="ctr">
              <a:buClr>
                <a:srgbClr val="FFFFFF"/>
              </a:buClr>
              <a:buSzPct val="100000"/>
              <a:buFont typeface="Comic Sans MS"/>
              <a:defRPr sz="3200">
                <a:solidFill>
                  <a:srgbClr val="FFFFFF"/>
                </a:solidFill>
                <a:latin typeface="Comic Sans MS"/>
                <a:ea typeface="Comic Sans MS"/>
                <a:cs typeface="Comic Sans MS"/>
                <a:sym typeface="Comic Sans MS"/>
              </a:defRPr>
            </a:lvl1pPr>
            <a:lvl2pPr algn="ctr">
              <a:buClr>
                <a:srgbClr val="FFFFFF"/>
              </a:buClr>
              <a:buSzPct val="100000"/>
              <a:buFont typeface="Comic Sans MS"/>
              <a:defRPr sz="3200">
                <a:solidFill>
                  <a:srgbClr val="FFFFFF"/>
                </a:solidFill>
                <a:latin typeface="Comic Sans MS"/>
                <a:ea typeface="Comic Sans MS"/>
                <a:cs typeface="Comic Sans MS"/>
                <a:sym typeface="Comic Sans MS"/>
              </a:defRPr>
            </a:lvl2pPr>
            <a:lvl3pPr algn="ctr">
              <a:buClr>
                <a:srgbClr val="FFFFFF"/>
              </a:buClr>
              <a:buSzPct val="100000"/>
              <a:buFont typeface="Comic Sans MS"/>
              <a:defRPr sz="3200">
                <a:solidFill>
                  <a:srgbClr val="FFFFFF"/>
                </a:solidFill>
                <a:latin typeface="Comic Sans MS"/>
                <a:ea typeface="Comic Sans MS"/>
                <a:cs typeface="Comic Sans MS"/>
                <a:sym typeface="Comic Sans MS"/>
              </a:defRPr>
            </a:lvl3pPr>
            <a:lvl4pPr algn="ctr">
              <a:buClr>
                <a:srgbClr val="FFFFFF"/>
              </a:buClr>
              <a:buSzPct val="100000"/>
              <a:buFont typeface="Comic Sans MS"/>
              <a:defRPr sz="3200">
                <a:solidFill>
                  <a:srgbClr val="FFFFFF"/>
                </a:solidFill>
                <a:latin typeface="Comic Sans MS"/>
                <a:ea typeface="Comic Sans MS"/>
                <a:cs typeface="Comic Sans MS"/>
                <a:sym typeface="Comic Sans MS"/>
              </a:defRPr>
            </a:lvl4pPr>
            <a:lvl5pPr algn="ctr">
              <a:buClr>
                <a:srgbClr val="FFFFFF"/>
              </a:buClr>
              <a:buSzPct val="100000"/>
              <a:buFont typeface="Comic Sans MS"/>
              <a:defRPr sz="3200">
                <a:solidFill>
                  <a:srgbClr val="FFFFFF"/>
                </a:solidFill>
                <a:latin typeface="Comic Sans MS"/>
                <a:ea typeface="Comic Sans MS"/>
                <a:cs typeface="Comic Sans MS"/>
                <a:sym typeface="Comic Sans MS"/>
              </a:defRPr>
            </a:lvl5pPr>
            <a:lvl6pPr algn="ctr">
              <a:buClr>
                <a:srgbClr val="FFFFFF"/>
              </a:buClr>
              <a:buSzPct val="100000"/>
              <a:buFont typeface="Comic Sans MS"/>
              <a:defRPr sz="3200">
                <a:solidFill>
                  <a:srgbClr val="FFFFFF"/>
                </a:solidFill>
                <a:latin typeface="Comic Sans MS"/>
                <a:ea typeface="Comic Sans MS"/>
                <a:cs typeface="Comic Sans MS"/>
                <a:sym typeface="Comic Sans MS"/>
              </a:defRPr>
            </a:lvl6pPr>
            <a:lvl7pPr algn="ctr">
              <a:buClr>
                <a:srgbClr val="FFFFFF"/>
              </a:buClr>
              <a:buSzPct val="100000"/>
              <a:buFont typeface="Comic Sans MS"/>
              <a:defRPr sz="3200">
                <a:solidFill>
                  <a:srgbClr val="FFFFFF"/>
                </a:solidFill>
                <a:latin typeface="Comic Sans MS"/>
                <a:ea typeface="Comic Sans MS"/>
                <a:cs typeface="Comic Sans MS"/>
                <a:sym typeface="Comic Sans MS"/>
              </a:defRPr>
            </a:lvl7pPr>
            <a:lvl8pPr algn="ctr">
              <a:buClr>
                <a:srgbClr val="FFFFFF"/>
              </a:buClr>
              <a:buSzPct val="100000"/>
              <a:buFont typeface="Comic Sans MS"/>
              <a:defRPr sz="3200">
                <a:solidFill>
                  <a:srgbClr val="FFFFFF"/>
                </a:solidFill>
                <a:latin typeface="Comic Sans MS"/>
                <a:ea typeface="Comic Sans MS"/>
                <a:cs typeface="Comic Sans MS"/>
                <a:sym typeface="Comic Sans MS"/>
              </a:defRPr>
            </a:lvl8pPr>
            <a:lvl9pPr algn="ctr">
              <a:buClr>
                <a:srgbClr val="FFFFFF"/>
              </a:buClr>
              <a:buSzPct val="100000"/>
              <a:buFont typeface="Comic Sans MS"/>
              <a:defRPr sz="3200">
                <a:solidFill>
                  <a:srgbClr val="FFFFFF"/>
                </a:solidFill>
                <a:latin typeface="Comic Sans MS"/>
                <a:ea typeface="Comic Sans MS"/>
                <a:cs typeface="Comic Sans MS"/>
                <a:sym typeface="Comic Sans MS"/>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04800" y="304800"/>
            <a:ext cx="9550400" cy="914400"/>
          </a:xfrm>
          <a:prstGeom prst="rect">
            <a:avLst/>
          </a:prstGeom>
        </p:spPr>
        <p:txBody>
          <a:bodyPr lIns="91425" tIns="91425" rIns="91425" bIns="91425" anchor="t" anchorCtr="0"/>
          <a:lstStyle>
            <a:lvl1pPr>
              <a:buClr>
                <a:srgbClr val="FFFFFF"/>
              </a:buClr>
              <a:buSzPct val="99224"/>
              <a:buFont typeface="Comic Sans MS"/>
              <a:defRPr sz="4266">
                <a:solidFill>
                  <a:srgbClr val="FFFFFF"/>
                </a:solidFill>
                <a:latin typeface="Comic Sans MS"/>
                <a:ea typeface="Comic Sans MS"/>
                <a:cs typeface="Comic Sans MS"/>
                <a:sym typeface="Comic Sans MS"/>
              </a:defRPr>
            </a:lvl1pPr>
            <a:lvl2pPr>
              <a:buClr>
                <a:srgbClr val="FFFFFF"/>
              </a:buClr>
              <a:buSzPct val="99224"/>
              <a:buFont typeface="Comic Sans MS"/>
              <a:defRPr sz="4266">
                <a:solidFill>
                  <a:srgbClr val="FFFFFF"/>
                </a:solidFill>
                <a:latin typeface="Comic Sans MS"/>
                <a:ea typeface="Comic Sans MS"/>
                <a:cs typeface="Comic Sans MS"/>
                <a:sym typeface="Comic Sans MS"/>
              </a:defRPr>
            </a:lvl2pPr>
            <a:lvl3pPr>
              <a:buClr>
                <a:srgbClr val="FFFFFF"/>
              </a:buClr>
              <a:buSzPct val="99224"/>
              <a:buFont typeface="Comic Sans MS"/>
              <a:defRPr sz="4266">
                <a:solidFill>
                  <a:srgbClr val="FFFFFF"/>
                </a:solidFill>
                <a:latin typeface="Comic Sans MS"/>
                <a:ea typeface="Comic Sans MS"/>
                <a:cs typeface="Comic Sans MS"/>
                <a:sym typeface="Comic Sans MS"/>
              </a:defRPr>
            </a:lvl3pPr>
            <a:lvl4pPr>
              <a:buClr>
                <a:srgbClr val="FFFFFF"/>
              </a:buClr>
              <a:buSzPct val="99224"/>
              <a:buFont typeface="Comic Sans MS"/>
              <a:defRPr sz="4266">
                <a:solidFill>
                  <a:srgbClr val="FFFFFF"/>
                </a:solidFill>
                <a:latin typeface="Comic Sans MS"/>
                <a:ea typeface="Comic Sans MS"/>
                <a:cs typeface="Comic Sans MS"/>
                <a:sym typeface="Comic Sans MS"/>
              </a:defRPr>
            </a:lvl4pPr>
            <a:lvl5pPr>
              <a:buClr>
                <a:srgbClr val="FFFFFF"/>
              </a:buClr>
              <a:buSzPct val="99224"/>
              <a:buFont typeface="Comic Sans MS"/>
              <a:defRPr sz="4266">
                <a:solidFill>
                  <a:srgbClr val="FFFFFF"/>
                </a:solidFill>
                <a:latin typeface="Comic Sans MS"/>
                <a:ea typeface="Comic Sans MS"/>
                <a:cs typeface="Comic Sans MS"/>
                <a:sym typeface="Comic Sans MS"/>
              </a:defRPr>
            </a:lvl5pPr>
            <a:lvl6pPr>
              <a:buClr>
                <a:srgbClr val="FFFFFF"/>
              </a:buClr>
              <a:buSzPct val="99224"/>
              <a:buFont typeface="Comic Sans MS"/>
              <a:defRPr sz="4266">
                <a:solidFill>
                  <a:srgbClr val="FFFFFF"/>
                </a:solidFill>
                <a:latin typeface="Comic Sans MS"/>
                <a:ea typeface="Comic Sans MS"/>
                <a:cs typeface="Comic Sans MS"/>
                <a:sym typeface="Comic Sans MS"/>
              </a:defRPr>
            </a:lvl6pPr>
            <a:lvl7pPr>
              <a:buClr>
                <a:srgbClr val="FFFFFF"/>
              </a:buClr>
              <a:buSzPct val="99224"/>
              <a:buFont typeface="Comic Sans MS"/>
              <a:defRPr sz="4266">
                <a:solidFill>
                  <a:srgbClr val="FFFFFF"/>
                </a:solidFill>
                <a:latin typeface="Comic Sans MS"/>
                <a:ea typeface="Comic Sans MS"/>
                <a:cs typeface="Comic Sans MS"/>
                <a:sym typeface="Comic Sans MS"/>
              </a:defRPr>
            </a:lvl7pPr>
            <a:lvl8pPr>
              <a:buClr>
                <a:srgbClr val="FFFFFF"/>
              </a:buClr>
              <a:buSzPct val="99224"/>
              <a:buFont typeface="Comic Sans MS"/>
              <a:defRPr sz="4266">
                <a:solidFill>
                  <a:srgbClr val="FFFFFF"/>
                </a:solidFill>
                <a:latin typeface="Comic Sans MS"/>
                <a:ea typeface="Comic Sans MS"/>
                <a:cs typeface="Comic Sans MS"/>
                <a:sym typeface="Comic Sans MS"/>
              </a:defRPr>
            </a:lvl8pPr>
            <a:lvl9pPr>
              <a:buClr>
                <a:srgbClr val="FFFFFF"/>
              </a:buClr>
              <a:buSzPct val="99224"/>
              <a:buFont typeface="Comic Sans MS"/>
              <a:defRPr sz="4266">
                <a:solidFill>
                  <a:srgbClr val="FFFFFF"/>
                </a:solidFill>
                <a:latin typeface="Comic Sans MS"/>
                <a:ea typeface="Comic Sans MS"/>
                <a:cs typeface="Comic Sans MS"/>
                <a:sym typeface="Comic Sans MS"/>
              </a:defRPr>
            </a:lvl9pPr>
          </a:lstStyle>
          <a:p>
            <a:endParaRPr/>
          </a:p>
        </p:txBody>
      </p:sp>
      <p:sp>
        <p:nvSpPr>
          <p:cNvPr id="11" name="Shape 11"/>
          <p:cNvSpPr txBox="1">
            <a:spLocks noGrp="1"/>
          </p:cNvSpPr>
          <p:nvPr>
            <p:ph type="body" idx="1"/>
          </p:nvPr>
        </p:nvSpPr>
        <p:spPr>
          <a:xfrm>
            <a:off x="304800" y="1828800"/>
            <a:ext cx="9550400" cy="5486399"/>
          </a:xfrm>
          <a:prstGeom prst="rect">
            <a:avLst/>
          </a:prstGeom>
        </p:spPr>
        <p:txBody>
          <a:bodyPr lIns="91425" tIns="91425" rIns="91425" bIns="91425" anchor="t" anchorCtr="0"/>
          <a:lstStyle>
            <a:lvl1pPr>
              <a:buClr>
                <a:srgbClr val="FFFFFF"/>
              </a:buClr>
              <a:buSzPct val="98765"/>
              <a:buFont typeface="Comic Sans MS"/>
              <a:defRPr sz="2666">
                <a:solidFill>
                  <a:srgbClr val="FFFFFF"/>
                </a:solidFill>
                <a:latin typeface="Comic Sans MS"/>
                <a:ea typeface="Comic Sans MS"/>
                <a:cs typeface="Comic Sans MS"/>
                <a:sym typeface="Comic Sans MS"/>
              </a:defRPr>
            </a:lvl1pPr>
            <a:lvl2pPr>
              <a:buClr>
                <a:srgbClr val="FFFFFF"/>
              </a:buClr>
              <a:buSzPct val="98765"/>
              <a:buFont typeface="Comic Sans MS"/>
              <a:defRPr sz="2666">
                <a:solidFill>
                  <a:srgbClr val="FFFFFF"/>
                </a:solidFill>
                <a:latin typeface="Comic Sans MS"/>
                <a:ea typeface="Comic Sans MS"/>
                <a:cs typeface="Comic Sans MS"/>
                <a:sym typeface="Comic Sans MS"/>
              </a:defRPr>
            </a:lvl2pPr>
            <a:lvl3pPr>
              <a:buClr>
                <a:srgbClr val="FFFFFF"/>
              </a:buClr>
              <a:buSzPct val="98765"/>
              <a:buFont typeface="Comic Sans MS"/>
              <a:defRPr sz="2666">
                <a:solidFill>
                  <a:srgbClr val="FFFFFF"/>
                </a:solidFill>
                <a:latin typeface="Comic Sans MS"/>
                <a:ea typeface="Comic Sans MS"/>
                <a:cs typeface="Comic Sans MS"/>
                <a:sym typeface="Comic Sans MS"/>
              </a:defRPr>
            </a:lvl3pPr>
            <a:lvl4pPr>
              <a:buClr>
                <a:srgbClr val="FFFFFF"/>
              </a:buClr>
              <a:buSzPct val="98765"/>
              <a:buFont typeface="Comic Sans MS"/>
              <a:defRPr sz="2666">
                <a:solidFill>
                  <a:srgbClr val="FFFFFF"/>
                </a:solidFill>
                <a:latin typeface="Comic Sans MS"/>
                <a:ea typeface="Comic Sans MS"/>
                <a:cs typeface="Comic Sans MS"/>
                <a:sym typeface="Comic Sans MS"/>
              </a:defRPr>
            </a:lvl4pPr>
            <a:lvl5pPr>
              <a:buClr>
                <a:srgbClr val="FFFFFF"/>
              </a:buClr>
              <a:buSzPct val="98765"/>
              <a:buFont typeface="Comic Sans MS"/>
              <a:defRPr sz="2666">
                <a:solidFill>
                  <a:srgbClr val="FFFFFF"/>
                </a:solidFill>
                <a:latin typeface="Comic Sans MS"/>
                <a:ea typeface="Comic Sans MS"/>
                <a:cs typeface="Comic Sans MS"/>
                <a:sym typeface="Comic Sans MS"/>
              </a:defRPr>
            </a:lvl5pPr>
            <a:lvl6pPr>
              <a:buClr>
                <a:srgbClr val="FFFFFF"/>
              </a:buClr>
              <a:buSzPct val="98765"/>
              <a:buFont typeface="Comic Sans MS"/>
              <a:defRPr sz="2666">
                <a:solidFill>
                  <a:srgbClr val="FFFFFF"/>
                </a:solidFill>
                <a:latin typeface="Comic Sans MS"/>
                <a:ea typeface="Comic Sans MS"/>
                <a:cs typeface="Comic Sans MS"/>
                <a:sym typeface="Comic Sans MS"/>
              </a:defRPr>
            </a:lvl6pPr>
            <a:lvl7pPr>
              <a:buClr>
                <a:srgbClr val="FFFFFF"/>
              </a:buClr>
              <a:buSzPct val="98765"/>
              <a:buFont typeface="Comic Sans MS"/>
              <a:defRPr sz="2666">
                <a:solidFill>
                  <a:srgbClr val="FFFFFF"/>
                </a:solidFill>
                <a:latin typeface="Comic Sans MS"/>
                <a:ea typeface="Comic Sans MS"/>
                <a:cs typeface="Comic Sans MS"/>
                <a:sym typeface="Comic Sans MS"/>
              </a:defRPr>
            </a:lvl7pPr>
            <a:lvl8pPr>
              <a:buClr>
                <a:srgbClr val="FFFFFF"/>
              </a:buClr>
              <a:buSzPct val="98765"/>
              <a:buFont typeface="Comic Sans MS"/>
              <a:defRPr sz="2666">
                <a:solidFill>
                  <a:srgbClr val="FFFFFF"/>
                </a:solidFill>
                <a:latin typeface="Comic Sans MS"/>
                <a:ea typeface="Comic Sans MS"/>
                <a:cs typeface="Comic Sans MS"/>
                <a:sym typeface="Comic Sans MS"/>
              </a:defRPr>
            </a:lvl8pPr>
            <a:lvl9pPr>
              <a:buClr>
                <a:srgbClr val="FFFFFF"/>
              </a:buClr>
              <a:buSzPct val="98765"/>
              <a:buFont typeface="Comic Sans MS"/>
              <a:defRPr sz="2666">
                <a:solidFill>
                  <a:srgbClr val="FFFFFF"/>
                </a:solidFill>
                <a:latin typeface="Comic Sans MS"/>
                <a:ea typeface="Comic Sans MS"/>
                <a:cs typeface="Comic Sans MS"/>
                <a:sym typeface="Comic Sans MS"/>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304800" y="304800"/>
            <a:ext cx="9550400" cy="914400"/>
          </a:xfrm>
          <a:prstGeom prst="rect">
            <a:avLst/>
          </a:prstGeom>
        </p:spPr>
        <p:txBody>
          <a:bodyPr lIns="91425" tIns="91425" rIns="91425" bIns="91425" anchor="t" anchorCtr="0"/>
          <a:lstStyle>
            <a:lvl1pPr>
              <a:buClr>
                <a:srgbClr val="FFFFFF"/>
              </a:buClr>
              <a:buSzPct val="99224"/>
              <a:buFont typeface="Comic Sans MS"/>
              <a:defRPr sz="4266">
                <a:solidFill>
                  <a:srgbClr val="FFFFFF"/>
                </a:solidFill>
                <a:latin typeface="Comic Sans MS"/>
                <a:ea typeface="Comic Sans MS"/>
                <a:cs typeface="Comic Sans MS"/>
                <a:sym typeface="Comic Sans MS"/>
              </a:defRPr>
            </a:lvl1pPr>
            <a:lvl2pPr>
              <a:buClr>
                <a:srgbClr val="FFFFFF"/>
              </a:buClr>
              <a:buSzPct val="99224"/>
              <a:buFont typeface="Comic Sans MS"/>
              <a:defRPr sz="4266">
                <a:solidFill>
                  <a:srgbClr val="FFFFFF"/>
                </a:solidFill>
                <a:latin typeface="Comic Sans MS"/>
                <a:ea typeface="Comic Sans MS"/>
                <a:cs typeface="Comic Sans MS"/>
                <a:sym typeface="Comic Sans MS"/>
              </a:defRPr>
            </a:lvl2pPr>
            <a:lvl3pPr>
              <a:buClr>
                <a:srgbClr val="FFFFFF"/>
              </a:buClr>
              <a:buSzPct val="99224"/>
              <a:buFont typeface="Comic Sans MS"/>
              <a:defRPr sz="4266">
                <a:solidFill>
                  <a:srgbClr val="FFFFFF"/>
                </a:solidFill>
                <a:latin typeface="Comic Sans MS"/>
                <a:ea typeface="Comic Sans MS"/>
                <a:cs typeface="Comic Sans MS"/>
                <a:sym typeface="Comic Sans MS"/>
              </a:defRPr>
            </a:lvl3pPr>
            <a:lvl4pPr>
              <a:buClr>
                <a:srgbClr val="FFFFFF"/>
              </a:buClr>
              <a:buSzPct val="99224"/>
              <a:buFont typeface="Comic Sans MS"/>
              <a:defRPr sz="4266">
                <a:solidFill>
                  <a:srgbClr val="FFFFFF"/>
                </a:solidFill>
                <a:latin typeface="Comic Sans MS"/>
                <a:ea typeface="Comic Sans MS"/>
                <a:cs typeface="Comic Sans MS"/>
                <a:sym typeface="Comic Sans MS"/>
              </a:defRPr>
            </a:lvl4pPr>
            <a:lvl5pPr>
              <a:buClr>
                <a:srgbClr val="FFFFFF"/>
              </a:buClr>
              <a:buSzPct val="99224"/>
              <a:buFont typeface="Comic Sans MS"/>
              <a:defRPr sz="4266">
                <a:solidFill>
                  <a:srgbClr val="FFFFFF"/>
                </a:solidFill>
                <a:latin typeface="Comic Sans MS"/>
                <a:ea typeface="Comic Sans MS"/>
                <a:cs typeface="Comic Sans MS"/>
                <a:sym typeface="Comic Sans MS"/>
              </a:defRPr>
            </a:lvl5pPr>
            <a:lvl6pPr>
              <a:buClr>
                <a:srgbClr val="FFFFFF"/>
              </a:buClr>
              <a:buSzPct val="99224"/>
              <a:buFont typeface="Comic Sans MS"/>
              <a:defRPr sz="4266">
                <a:solidFill>
                  <a:srgbClr val="FFFFFF"/>
                </a:solidFill>
                <a:latin typeface="Comic Sans MS"/>
                <a:ea typeface="Comic Sans MS"/>
                <a:cs typeface="Comic Sans MS"/>
                <a:sym typeface="Comic Sans MS"/>
              </a:defRPr>
            </a:lvl6pPr>
            <a:lvl7pPr>
              <a:buClr>
                <a:srgbClr val="FFFFFF"/>
              </a:buClr>
              <a:buSzPct val="99224"/>
              <a:buFont typeface="Comic Sans MS"/>
              <a:defRPr sz="4266">
                <a:solidFill>
                  <a:srgbClr val="FFFFFF"/>
                </a:solidFill>
                <a:latin typeface="Comic Sans MS"/>
                <a:ea typeface="Comic Sans MS"/>
                <a:cs typeface="Comic Sans MS"/>
                <a:sym typeface="Comic Sans MS"/>
              </a:defRPr>
            </a:lvl7pPr>
            <a:lvl8pPr>
              <a:buClr>
                <a:srgbClr val="FFFFFF"/>
              </a:buClr>
              <a:buSzPct val="99224"/>
              <a:buFont typeface="Comic Sans MS"/>
              <a:defRPr sz="4266">
                <a:solidFill>
                  <a:srgbClr val="FFFFFF"/>
                </a:solidFill>
                <a:latin typeface="Comic Sans MS"/>
                <a:ea typeface="Comic Sans MS"/>
                <a:cs typeface="Comic Sans MS"/>
                <a:sym typeface="Comic Sans MS"/>
              </a:defRPr>
            </a:lvl8pPr>
            <a:lvl9pPr>
              <a:buClr>
                <a:srgbClr val="FFFFFF"/>
              </a:buClr>
              <a:buSzPct val="99224"/>
              <a:buFont typeface="Comic Sans MS"/>
              <a:defRPr sz="4266">
                <a:solidFill>
                  <a:srgbClr val="FFFFFF"/>
                </a:solidFill>
                <a:latin typeface="Comic Sans MS"/>
                <a:ea typeface="Comic Sans MS"/>
                <a:cs typeface="Comic Sans MS"/>
                <a:sym typeface="Comic Sans MS"/>
              </a:defRPr>
            </a:lvl9pPr>
          </a:lstStyle>
          <a:p>
            <a:endParaRPr/>
          </a:p>
        </p:txBody>
      </p:sp>
      <p:sp>
        <p:nvSpPr>
          <p:cNvPr id="14" name="Shape 14"/>
          <p:cNvSpPr txBox="1">
            <a:spLocks noGrp="1"/>
          </p:cNvSpPr>
          <p:nvPr>
            <p:ph type="body" idx="1"/>
          </p:nvPr>
        </p:nvSpPr>
        <p:spPr>
          <a:xfrm>
            <a:off x="304800" y="1828800"/>
            <a:ext cx="4470399" cy="5486399"/>
          </a:xfrm>
          <a:prstGeom prst="rect">
            <a:avLst/>
          </a:prstGeom>
        </p:spPr>
        <p:txBody>
          <a:bodyPr lIns="91425" tIns="91425" rIns="91425" bIns="91425" anchor="t" anchorCtr="0"/>
          <a:lstStyle>
            <a:lvl1pPr>
              <a:buClr>
                <a:srgbClr val="FFFFFF"/>
              </a:buClr>
              <a:buSzPct val="98765"/>
              <a:buFont typeface="Comic Sans MS"/>
              <a:defRPr sz="2666">
                <a:solidFill>
                  <a:srgbClr val="FFFFFF"/>
                </a:solidFill>
                <a:latin typeface="Comic Sans MS"/>
                <a:ea typeface="Comic Sans MS"/>
                <a:cs typeface="Comic Sans MS"/>
                <a:sym typeface="Comic Sans MS"/>
              </a:defRPr>
            </a:lvl1pPr>
            <a:lvl2pPr>
              <a:buClr>
                <a:srgbClr val="FFFFFF"/>
              </a:buClr>
              <a:buSzPct val="98765"/>
              <a:buFont typeface="Comic Sans MS"/>
              <a:defRPr sz="2666">
                <a:solidFill>
                  <a:srgbClr val="FFFFFF"/>
                </a:solidFill>
                <a:latin typeface="Comic Sans MS"/>
                <a:ea typeface="Comic Sans MS"/>
                <a:cs typeface="Comic Sans MS"/>
                <a:sym typeface="Comic Sans MS"/>
              </a:defRPr>
            </a:lvl2pPr>
            <a:lvl3pPr>
              <a:buClr>
                <a:srgbClr val="FFFFFF"/>
              </a:buClr>
              <a:buSzPct val="98765"/>
              <a:buFont typeface="Comic Sans MS"/>
              <a:defRPr sz="2666">
                <a:solidFill>
                  <a:srgbClr val="FFFFFF"/>
                </a:solidFill>
                <a:latin typeface="Comic Sans MS"/>
                <a:ea typeface="Comic Sans MS"/>
                <a:cs typeface="Comic Sans MS"/>
                <a:sym typeface="Comic Sans MS"/>
              </a:defRPr>
            </a:lvl3pPr>
            <a:lvl4pPr>
              <a:buClr>
                <a:srgbClr val="FFFFFF"/>
              </a:buClr>
              <a:buSzPct val="98765"/>
              <a:buFont typeface="Comic Sans MS"/>
              <a:defRPr sz="2666">
                <a:solidFill>
                  <a:srgbClr val="FFFFFF"/>
                </a:solidFill>
                <a:latin typeface="Comic Sans MS"/>
                <a:ea typeface="Comic Sans MS"/>
                <a:cs typeface="Comic Sans MS"/>
                <a:sym typeface="Comic Sans MS"/>
              </a:defRPr>
            </a:lvl4pPr>
            <a:lvl5pPr>
              <a:buClr>
                <a:srgbClr val="FFFFFF"/>
              </a:buClr>
              <a:buSzPct val="98765"/>
              <a:buFont typeface="Comic Sans MS"/>
              <a:defRPr sz="2666">
                <a:solidFill>
                  <a:srgbClr val="FFFFFF"/>
                </a:solidFill>
                <a:latin typeface="Comic Sans MS"/>
                <a:ea typeface="Comic Sans MS"/>
                <a:cs typeface="Comic Sans MS"/>
                <a:sym typeface="Comic Sans MS"/>
              </a:defRPr>
            </a:lvl5pPr>
            <a:lvl6pPr>
              <a:buClr>
                <a:srgbClr val="FFFFFF"/>
              </a:buClr>
              <a:buSzPct val="98765"/>
              <a:buFont typeface="Comic Sans MS"/>
              <a:defRPr sz="2666">
                <a:solidFill>
                  <a:srgbClr val="FFFFFF"/>
                </a:solidFill>
                <a:latin typeface="Comic Sans MS"/>
                <a:ea typeface="Comic Sans MS"/>
                <a:cs typeface="Comic Sans MS"/>
                <a:sym typeface="Comic Sans MS"/>
              </a:defRPr>
            </a:lvl6pPr>
            <a:lvl7pPr>
              <a:buClr>
                <a:srgbClr val="FFFFFF"/>
              </a:buClr>
              <a:buSzPct val="98765"/>
              <a:buFont typeface="Comic Sans MS"/>
              <a:defRPr sz="2666">
                <a:solidFill>
                  <a:srgbClr val="FFFFFF"/>
                </a:solidFill>
                <a:latin typeface="Comic Sans MS"/>
                <a:ea typeface="Comic Sans MS"/>
                <a:cs typeface="Comic Sans MS"/>
                <a:sym typeface="Comic Sans MS"/>
              </a:defRPr>
            </a:lvl7pPr>
            <a:lvl8pPr>
              <a:buClr>
                <a:srgbClr val="FFFFFF"/>
              </a:buClr>
              <a:buSzPct val="98765"/>
              <a:buFont typeface="Comic Sans MS"/>
              <a:defRPr sz="2666">
                <a:solidFill>
                  <a:srgbClr val="FFFFFF"/>
                </a:solidFill>
                <a:latin typeface="Comic Sans MS"/>
                <a:ea typeface="Comic Sans MS"/>
                <a:cs typeface="Comic Sans MS"/>
                <a:sym typeface="Comic Sans MS"/>
              </a:defRPr>
            </a:lvl8pPr>
            <a:lvl9pPr>
              <a:buClr>
                <a:srgbClr val="FFFFFF"/>
              </a:buClr>
              <a:buSzPct val="98765"/>
              <a:buFont typeface="Comic Sans MS"/>
              <a:defRPr sz="2666">
                <a:solidFill>
                  <a:srgbClr val="FFFFFF"/>
                </a:solidFill>
                <a:latin typeface="Comic Sans MS"/>
                <a:ea typeface="Comic Sans MS"/>
                <a:cs typeface="Comic Sans MS"/>
                <a:sym typeface="Comic Sans MS"/>
              </a:defRPr>
            </a:lvl9pPr>
          </a:lstStyle>
          <a:p>
            <a:endParaRPr/>
          </a:p>
        </p:txBody>
      </p:sp>
      <p:sp>
        <p:nvSpPr>
          <p:cNvPr id="15" name="Shape 15"/>
          <p:cNvSpPr txBox="1">
            <a:spLocks noGrp="1"/>
          </p:cNvSpPr>
          <p:nvPr>
            <p:ph type="body" idx="2"/>
          </p:nvPr>
        </p:nvSpPr>
        <p:spPr>
          <a:xfrm>
            <a:off x="5384800" y="1828800"/>
            <a:ext cx="4470399" cy="5486399"/>
          </a:xfrm>
          <a:prstGeom prst="rect">
            <a:avLst/>
          </a:prstGeom>
        </p:spPr>
        <p:txBody>
          <a:bodyPr lIns="91425" tIns="91425" rIns="91425" bIns="91425" anchor="t" anchorCtr="0"/>
          <a:lstStyle>
            <a:lvl1pPr>
              <a:buClr>
                <a:srgbClr val="FFFFFF"/>
              </a:buClr>
              <a:buSzPct val="98765"/>
              <a:buFont typeface="Comic Sans MS"/>
              <a:defRPr sz="2666">
                <a:solidFill>
                  <a:srgbClr val="FFFFFF"/>
                </a:solidFill>
                <a:latin typeface="Comic Sans MS"/>
                <a:ea typeface="Comic Sans MS"/>
                <a:cs typeface="Comic Sans MS"/>
                <a:sym typeface="Comic Sans MS"/>
              </a:defRPr>
            </a:lvl1pPr>
            <a:lvl2pPr>
              <a:buClr>
                <a:srgbClr val="FFFFFF"/>
              </a:buClr>
              <a:buSzPct val="98765"/>
              <a:buFont typeface="Comic Sans MS"/>
              <a:defRPr sz="2666">
                <a:solidFill>
                  <a:srgbClr val="FFFFFF"/>
                </a:solidFill>
                <a:latin typeface="Comic Sans MS"/>
                <a:ea typeface="Comic Sans MS"/>
                <a:cs typeface="Comic Sans MS"/>
                <a:sym typeface="Comic Sans MS"/>
              </a:defRPr>
            </a:lvl2pPr>
            <a:lvl3pPr>
              <a:buClr>
                <a:srgbClr val="FFFFFF"/>
              </a:buClr>
              <a:buSzPct val="98765"/>
              <a:buFont typeface="Comic Sans MS"/>
              <a:defRPr sz="2666">
                <a:solidFill>
                  <a:srgbClr val="FFFFFF"/>
                </a:solidFill>
                <a:latin typeface="Comic Sans MS"/>
                <a:ea typeface="Comic Sans MS"/>
                <a:cs typeface="Comic Sans MS"/>
                <a:sym typeface="Comic Sans MS"/>
              </a:defRPr>
            </a:lvl3pPr>
            <a:lvl4pPr>
              <a:buClr>
                <a:srgbClr val="FFFFFF"/>
              </a:buClr>
              <a:buSzPct val="98765"/>
              <a:buFont typeface="Comic Sans MS"/>
              <a:defRPr sz="2666">
                <a:solidFill>
                  <a:srgbClr val="FFFFFF"/>
                </a:solidFill>
                <a:latin typeface="Comic Sans MS"/>
                <a:ea typeface="Comic Sans MS"/>
                <a:cs typeface="Comic Sans MS"/>
                <a:sym typeface="Comic Sans MS"/>
              </a:defRPr>
            </a:lvl4pPr>
            <a:lvl5pPr>
              <a:buClr>
                <a:srgbClr val="FFFFFF"/>
              </a:buClr>
              <a:buSzPct val="98765"/>
              <a:buFont typeface="Comic Sans MS"/>
              <a:defRPr sz="2666">
                <a:solidFill>
                  <a:srgbClr val="FFFFFF"/>
                </a:solidFill>
                <a:latin typeface="Comic Sans MS"/>
                <a:ea typeface="Comic Sans MS"/>
                <a:cs typeface="Comic Sans MS"/>
                <a:sym typeface="Comic Sans MS"/>
              </a:defRPr>
            </a:lvl5pPr>
            <a:lvl6pPr>
              <a:buClr>
                <a:srgbClr val="FFFFFF"/>
              </a:buClr>
              <a:buSzPct val="98765"/>
              <a:buFont typeface="Comic Sans MS"/>
              <a:defRPr sz="2666">
                <a:solidFill>
                  <a:srgbClr val="FFFFFF"/>
                </a:solidFill>
                <a:latin typeface="Comic Sans MS"/>
                <a:ea typeface="Comic Sans MS"/>
                <a:cs typeface="Comic Sans MS"/>
                <a:sym typeface="Comic Sans MS"/>
              </a:defRPr>
            </a:lvl6pPr>
            <a:lvl7pPr>
              <a:buClr>
                <a:srgbClr val="FFFFFF"/>
              </a:buClr>
              <a:buSzPct val="98765"/>
              <a:buFont typeface="Comic Sans MS"/>
              <a:defRPr sz="2666">
                <a:solidFill>
                  <a:srgbClr val="FFFFFF"/>
                </a:solidFill>
                <a:latin typeface="Comic Sans MS"/>
                <a:ea typeface="Comic Sans MS"/>
                <a:cs typeface="Comic Sans MS"/>
                <a:sym typeface="Comic Sans MS"/>
              </a:defRPr>
            </a:lvl7pPr>
            <a:lvl8pPr>
              <a:buClr>
                <a:srgbClr val="FFFFFF"/>
              </a:buClr>
              <a:buSzPct val="98765"/>
              <a:buFont typeface="Comic Sans MS"/>
              <a:defRPr sz="2666">
                <a:solidFill>
                  <a:srgbClr val="FFFFFF"/>
                </a:solidFill>
                <a:latin typeface="Comic Sans MS"/>
                <a:ea typeface="Comic Sans MS"/>
                <a:cs typeface="Comic Sans MS"/>
                <a:sym typeface="Comic Sans MS"/>
              </a:defRPr>
            </a:lvl8pPr>
            <a:lvl9pPr>
              <a:buClr>
                <a:srgbClr val="FFFFFF"/>
              </a:buClr>
              <a:buSzPct val="98765"/>
              <a:buFont typeface="Comic Sans MS"/>
              <a:defRPr sz="2666">
                <a:solidFill>
                  <a:srgbClr val="FFFFFF"/>
                </a:solidFill>
                <a:latin typeface="Comic Sans MS"/>
                <a:ea typeface="Comic Sans MS"/>
                <a:cs typeface="Comic Sans MS"/>
                <a:sym typeface="Comic Sans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6"/>
        <p:cNvGrpSpPr/>
        <p:nvPr/>
      </p:nvGrpSpPr>
      <p:grpSpPr>
        <a:xfrm>
          <a:off x="0" y="0"/>
          <a:ext cx="0" cy="0"/>
          <a:chOff x="0" y="0"/>
          <a:chExt cx="0" cy="0"/>
        </a:xfrm>
      </p:grpSpPr>
      <p:sp>
        <p:nvSpPr>
          <p:cNvPr id="17" name="Shape 17"/>
          <p:cNvSpPr txBox="1">
            <a:spLocks noGrp="1"/>
          </p:cNvSpPr>
          <p:nvPr>
            <p:ph type="body" idx="1"/>
          </p:nvPr>
        </p:nvSpPr>
        <p:spPr>
          <a:xfrm>
            <a:off x="304800" y="6705600"/>
            <a:ext cx="9550400" cy="609599"/>
          </a:xfrm>
          <a:prstGeom prst="rect">
            <a:avLst/>
          </a:prstGeom>
        </p:spPr>
        <p:txBody>
          <a:bodyPr lIns="91425" tIns="91425" rIns="91425" bIns="91425" anchor="t" anchorCtr="0"/>
          <a:lstStyle>
            <a:lvl1pPr algn="ctr">
              <a:buClr>
                <a:srgbClr val="FFFFFF"/>
              </a:buClr>
              <a:buSzPct val="100000"/>
              <a:buFont typeface="Comic Sans MS"/>
              <a:defRPr sz="3200">
                <a:solidFill>
                  <a:srgbClr val="FFFFFF"/>
                </a:solidFill>
                <a:latin typeface="Comic Sans MS"/>
                <a:ea typeface="Comic Sans MS"/>
                <a:cs typeface="Comic Sans MS"/>
                <a:sym typeface="Comic Sans MS"/>
              </a:defRPr>
            </a:lvl1pPr>
            <a:lvl2pPr algn="ctr">
              <a:buClr>
                <a:srgbClr val="FFFFFF"/>
              </a:buClr>
              <a:buSzPct val="100000"/>
              <a:buFont typeface="Comic Sans MS"/>
              <a:defRPr sz="3200">
                <a:solidFill>
                  <a:srgbClr val="FFFFFF"/>
                </a:solidFill>
                <a:latin typeface="Comic Sans MS"/>
                <a:ea typeface="Comic Sans MS"/>
                <a:cs typeface="Comic Sans MS"/>
                <a:sym typeface="Comic Sans MS"/>
              </a:defRPr>
            </a:lvl2pPr>
            <a:lvl3pPr algn="ctr">
              <a:buClr>
                <a:srgbClr val="FFFFFF"/>
              </a:buClr>
              <a:buSzPct val="100000"/>
              <a:buFont typeface="Comic Sans MS"/>
              <a:defRPr sz="3200">
                <a:solidFill>
                  <a:srgbClr val="FFFFFF"/>
                </a:solidFill>
                <a:latin typeface="Comic Sans MS"/>
                <a:ea typeface="Comic Sans MS"/>
                <a:cs typeface="Comic Sans MS"/>
                <a:sym typeface="Comic Sans MS"/>
              </a:defRPr>
            </a:lvl3pPr>
            <a:lvl4pPr algn="ctr">
              <a:buClr>
                <a:srgbClr val="FFFFFF"/>
              </a:buClr>
              <a:buSzPct val="100000"/>
              <a:buFont typeface="Comic Sans MS"/>
              <a:defRPr sz="3200">
                <a:solidFill>
                  <a:srgbClr val="FFFFFF"/>
                </a:solidFill>
                <a:latin typeface="Comic Sans MS"/>
                <a:ea typeface="Comic Sans MS"/>
                <a:cs typeface="Comic Sans MS"/>
                <a:sym typeface="Comic Sans MS"/>
              </a:defRPr>
            </a:lvl4pPr>
            <a:lvl5pPr algn="ctr">
              <a:buClr>
                <a:srgbClr val="FFFFFF"/>
              </a:buClr>
              <a:buSzPct val="100000"/>
              <a:buFont typeface="Comic Sans MS"/>
              <a:defRPr sz="3200">
                <a:solidFill>
                  <a:srgbClr val="FFFFFF"/>
                </a:solidFill>
                <a:latin typeface="Comic Sans MS"/>
                <a:ea typeface="Comic Sans MS"/>
                <a:cs typeface="Comic Sans MS"/>
                <a:sym typeface="Comic Sans MS"/>
              </a:defRPr>
            </a:lvl5pPr>
            <a:lvl6pPr algn="ctr">
              <a:buClr>
                <a:srgbClr val="FFFFFF"/>
              </a:buClr>
              <a:buSzPct val="100000"/>
              <a:buFont typeface="Comic Sans MS"/>
              <a:defRPr sz="3200">
                <a:solidFill>
                  <a:srgbClr val="FFFFFF"/>
                </a:solidFill>
                <a:latin typeface="Comic Sans MS"/>
                <a:ea typeface="Comic Sans MS"/>
                <a:cs typeface="Comic Sans MS"/>
                <a:sym typeface="Comic Sans MS"/>
              </a:defRPr>
            </a:lvl6pPr>
            <a:lvl7pPr algn="ctr">
              <a:buClr>
                <a:srgbClr val="FFFFFF"/>
              </a:buClr>
              <a:buSzPct val="100000"/>
              <a:buFont typeface="Comic Sans MS"/>
              <a:defRPr sz="3200">
                <a:solidFill>
                  <a:srgbClr val="FFFFFF"/>
                </a:solidFill>
                <a:latin typeface="Comic Sans MS"/>
                <a:ea typeface="Comic Sans MS"/>
                <a:cs typeface="Comic Sans MS"/>
                <a:sym typeface="Comic Sans MS"/>
              </a:defRPr>
            </a:lvl7pPr>
            <a:lvl8pPr algn="ctr">
              <a:buClr>
                <a:srgbClr val="FFFFFF"/>
              </a:buClr>
              <a:buSzPct val="100000"/>
              <a:buFont typeface="Comic Sans MS"/>
              <a:defRPr sz="3200">
                <a:solidFill>
                  <a:srgbClr val="FFFFFF"/>
                </a:solidFill>
                <a:latin typeface="Comic Sans MS"/>
                <a:ea typeface="Comic Sans MS"/>
                <a:cs typeface="Comic Sans MS"/>
                <a:sym typeface="Comic Sans MS"/>
              </a:defRPr>
            </a:lvl8pPr>
            <a:lvl9pPr algn="ctr">
              <a:buClr>
                <a:srgbClr val="FFFFFF"/>
              </a:buClr>
              <a:buSzPct val="100000"/>
              <a:buFont typeface="Comic Sans MS"/>
              <a:defRPr sz="3200">
                <a:solidFill>
                  <a:srgbClr val="FFFFFF"/>
                </a:solidFill>
                <a:latin typeface="Comic Sans MS"/>
                <a:ea typeface="Comic Sans MS"/>
                <a:cs typeface="Comic Sans MS"/>
                <a:sym typeface="Comic Sans MS"/>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stretch>
            <a:fillRect/>
          </a:stretch>
        </a:blipFill>
        <a:effectLst/>
      </p:bgPr>
    </p:bg>
    <p:spTree>
      <p:nvGrpSpPr>
        <p:cNvPr id="1" name="Shape 4"/>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901775" y="3035975"/>
            <a:ext cx="8402574" cy="1293574"/>
          </a:xfrm>
          <a:prstGeom prst="rect">
            <a:avLst/>
          </a:prstGeom>
        </p:spPr>
        <p:txBody>
          <a:bodyPr lIns="38100" tIns="38100" rIns="38100" bIns="38100" anchor="t" anchorCtr="0">
            <a:noAutofit/>
          </a:bodyPr>
          <a:lstStyle/>
          <a:p>
            <a:pPr algn="ctr" rtl="0">
              <a:lnSpc>
                <a:spcPct val="100000"/>
              </a:lnSpc>
              <a:buNone/>
            </a:pPr>
            <a:r>
              <a:rPr lang="en-US" sz="2933" dirty="0">
                <a:solidFill>
                  <a:srgbClr val="FFFFFF"/>
                </a:solidFill>
                <a:latin typeface="Comic Sans MS"/>
                <a:ea typeface="Comic Sans MS"/>
                <a:cs typeface="Comic Sans MS"/>
                <a:sym typeface="Comic Sans MS"/>
              </a:rPr>
              <a:t>ISNE101</a:t>
            </a:r>
          </a:p>
        </p:txBody>
      </p:sp>
      <p:sp>
        <p:nvSpPr>
          <p:cNvPr id="20" name="Shape 20"/>
          <p:cNvSpPr txBox="1">
            <a:spLocks noGrp="1"/>
          </p:cNvSpPr>
          <p:nvPr>
            <p:ph type="subTitle" idx="1"/>
          </p:nvPr>
        </p:nvSpPr>
        <p:spPr>
          <a:xfrm>
            <a:off x="1828800" y="4572000"/>
            <a:ext cx="6578599" cy="990599"/>
          </a:xfrm>
          <a:prstGeom prst="rect">
            <a:avLst/>
          </a:prstGeom>
        </p:spPr>
        <p:txBody>
          <a:bodyPr lIns="38100" tIns="38100" rIns="38100" bIns="38100" anchor="t" anchorCtr="0">
            <a:noAutofit/>
          </a:bodyPr>
          <a:lstStyle/>
          <a:p>
            <a:pPr algn="ctr" rtl="0">
              <a:lnSpc>
                <a:spcPct val="100000"/>
              </a:lnSpc>
              <a:buNone/>
            </a:pPr>
            <a:r>
              <a:rPr lang="en-US" sz="3200" dirty="0">
                <a:solidFill>
                  <a:srgbClr val="FFFFFF"/>
                </a:solidFill>
                <a:latin typeface="Comic Sans MS"/>
                <a:ea typeface="Comic Sans MS"/>
                <a:cs typeface="Comic Sans MS"/>
                <a:sym typeface="Comic Sans MS"/>
              </a:rPr>
              <a:t>Week 5</a:t>
            </a:r>
          </a:p>
          <a:p>
            <a:pPr algn="ctr" rtl="0">
              <a:lnSpc>
                <a:spcPct val="100000"/>
              </a:lnSpc>
              <a:buNone/>
            </a:pPr>
            <a:r>
              <a:rPr lang="en-US" dirty="0"/>
              <a:t>Dr. Ken </a:t>
            </a:r>
            <a:r>
              <a:rPr lang="en-US" dirty="0" err="1"/>
              <a:t>Cosh</a:t>
            </a:r>
            <a:endParaRPr lang="en-US" sz="3200" dirty="0">
              <a:solidFill>
                <a:srgbClr val="FFFFFF"/>
              </a:solidFill>
              <a:latin typeface="Comic Sans MS"/>
              <a:ea typeface="Comic Sans MS"/>
              <a:cs typeface="Comic Sans MS"/>
              <a:sym typeface="Comic Sans MS"/>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Information is Changing</a:t>
            </a:r>
          </a:p>
        </p:txBody>
      </p:sp>
      <p:sp>
        <p:nvSpPr>
          <p:cNvPr id="80" name="Shape 80"/>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dirty="0">
                <a:solidFill>
                  <a:srgbClr val="FFFFFF"/>
                </a:solidFill>
                <a:latin typeface="Comic Sans MS"/>
                <a:ea typeface="Comic Sans MS"/>
                <a:cs typeface="Comic Sans MS"/>
                <a:sym typeface="Comic Sans MS"/>
              </a:rPr>
              <a:t>
Information R/Evolution</a:t>
            </a:r>
          </a:p>
          <a:p>
            <a:pPr rtl="0">
              <a:lnSpc>
                <a:spcPct val="100000"/>
              </a:lnSpc>
              <a:buNone/>
            </a:pPr>
            <a:r>
              <a:rPr lang="en-US" sz="2666" dirty="0" err="1">
                <a:solidFill>
                  <a:srgbClr val="FFFFFF"/>
                </a:solidFill>
                <a:latin typeface="Comic Sans MS"/>
                <a:ea typeface="Comic Sans MS"/>
                <a:cs typeface="Comic Sans MS"/>
                <a:sym typeface="Comic Sans MS"/>
              </a:rPr>
              <a:t>Mwesch</a:t>
            </a:r>
            <a:endParaRPr lang="en-US" sz="2666" dirty="0">
              <a:solidFill>
                <a:srgbClr val="FFFFFF"/>
              </a:solidFill>
              <a:latin typeface="Comic Sans MS"/>
              <a:ea typeface="Comic Sans MS"/>
              <a:cs typeface="Comic Sans MS"/>
              <a:sym typeface="Comic Sans MS"/>
            </a:endParaRPr>
          </a:p>
          <a:p>
            <a:endParaRPr lang="en-US" sz="2666" dirty="0">
              <a:solidFill>
                <a:srgbClr val="FFFFFF"/>
              </a:solidFill>
              <a:latin typeface="Comic Sans MS"/>
              <a:ea typeface="Comic Sans MS"/>
              <a:cs typeface="Comic Sans MS"/>
              <a:sym typeface="Comic Sans MS"/>
            </a:endParaRPr>
          </a:p>
          <a:p>
            <a:pPr rtl="0">
              <a:lnSpc>
                <a:spcPct val="100000"/>
              </a:lnSpc>
              <a:buNone/>
            </a:pPr>
            <a:r>
              <a:rPr lang="en-US" sz="2666" dirty="0">
                <a:solidFill>
                  <a:srgbClr val="FFFFFF"/>
                </a:solidFill>
                <a:latin typeface="Comic Sans MS"/>
                <a:ea typeface="Comic Sans MS"/>
                <a:cs typeface="Comic Sans MS"/>
                <a:sym typeface="Comic Sans MS"/>
              </a:rPr>
              <a:t>http://www.youtube.com/watch?v=-4CV05HyAbM</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00575" y="300575"/>
            <a:ext cx="9619975" cy="1609200"/>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Characteristics of Information   OR</a:t>
            </a:r>
          </a:p>
          <a:p>
            <a:pPr rtl="0">
              <a:lnSpc>
                <a:spcPct val="100000"/>
              </a:lnSpc>
              <a:buNone/>
            </a:pPr>
            <a:r>
              <a:rPr lang="en-US" sz="4266">
                <a:solidFill>
                  <a:srgbClr val="FFFFFF"/>
                </a:solidFill>
                <a:latin typeface="Comic Sans MS"/>
                <a:ea typeface="Comic Sans MS"/>
                <a:cs typeface="Comic Sans MS"/>
                <a:sym typeface="Comic Sans MS"/>
              </a:rPr>
              <a:t>Assumptions about Information</a:t>
            </a:r>
          </a:p>
        </p:txBody>
      </p:sp>
      <p:sp>
        <p:nvSpPr>
          <p:cNvPr id="86" name="Shape 86"/>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*It is a thing</a:t>
            </a:r>
          </a:p>
          <a:p>
            <a:pPr rtl="0">
              <a:lnSpc>
                <a:spcPct val="100000"/>
              </a:lnSpc>
              <a:buNone/>
            </a:pPr>
            <a:r>
              <a:rPr lang="en-US" sz="2666">
                <a:solidFill>
                  <a:srgbClr val="FFFFFF"/>
                </a:solidFill>
                <a:latin typeface="Comic Sans MS"/>
                <a:ea typeface="Comic Sans MS"/>
                <a:cs typeface="Comic Sans MS"/>
                <a:sym typeface="Comic Sans MS"/>
              </a:rPr>
              <a:t>*It has a logical place</a:t>
            </a:r>
          </a:p>
          <a:p>
            <a:pPr rtl="0">
              <a:lnSpc>
                <a:spcPct val="100000"/>
              </a:lnSpc>
              <a:buNone/>
            </a:pPr>
            <a:r>
              <a:rPr lang="en-US" sz="2666">
                <a:solidFill>
                  <a:srgbClr val="FFFFFF"/>
                </a:solidFill>
                <a:latin typeface="Comic Sans MS"/>
                <a:ea typeface="Comic Sans MS"/>
                <a:cs typeface="Comic Sans MS"/>
                <a:sym typeface="Comic Sans MS"/>
              </a:rPr>
              <a:t>*Where it can be found</a:t>
            </a:r>
          </a:p>
          <a:p>
            <a:pPr rtl="0">
              <a:lnSpc>
                <a:spcPct val="100000"/>
              </a:lnSpc>
              <a:buNone/>
            </a:pPr>
            <a:r>
              <a:rPr lang="en-US" sz="2666">
                <a:solidFill>
                  <a:srgbClr val="FFFFFF"/>
                </a:solidFill>
                <a:latin typeface="Comic Sans MS"/>
                <a:ea typeface="Comic Sans MS"/>
                <a:cs typeface="Comic Sans MS"/>
                <a:sym typeface="Comic Sans MS"/>
              </a:rPr>
              <a:t>    On a Shelf</a:t>
            </a:r>
          </a:p>
          <a:p>
            <a:pPr rtl="0">
              <a:lnSpc>
                <a:spcPct val="100000"/>
              </a:lnSpc>
              <a:buNone/>
            </a:pPr>
            <a:r>
              <a:rPr lang="en-US" sz="2666">
                <a:solidFill>
                  <a:srgbClr val="FFFFFF"/>
                </a:solidFill>
                <a:latin typeface="Comic Sans MS"/>
                <a:ea typeface="Comic Sans MS"/>
                <a:cs typeface="Comic Sans MS"/>
                <a:sym typeface="Comic Sans MS"/>
              </a:rPr>
              <a:t>    In a File System</a:t>
            </a:r>
          </a:p>
          <a:p>
            <a:pPr rtl="0">
              <a:lnSpc>
                <a:spcPct val="100000"/>
              </a:lnSpc>
              <a:buNone/>
            </a:pPr>
            <a:r>
              <a:rPr lang="en-US" sz="2666">
                <a:solidFill>
                  <a:srgbClr val="FFFFFF"/>
                </a:solidFill>
                <a:latin typeface="Comic Sans MS"/>
                <a:ea typeface="Comic Sans MS"/>
                <a:cs typeface="Comic Sans MS"/>
                <a:sym typeface="Comic Sans MS"/>
              </a:rPr>
              <a:t>    In a Category</a:t>
            </a:r>
          </a:p>
          <a:p>
            <a:pPr rtl="0">
              <a:lnSpc>
                <a:spcPct val="100000"/>
              </a:lnSpc>
              <a:buNone/>
            </a:pPr>
            <a:r>
              <a:rPr lang="en-US" sz="2666">
                <a:solidFill>
                  <a:srgbClr val="FFFFFF"/>
                </a:solidFill>
                <a:latin typeface="Comic Sans MS"/>
                <a:ea typeface="Comic Sans MS"/>
                <a:cs typeface="Comic Sans MS"/>
                <a:sym typeface="Comic Sans MS"/>
              </a:rPr>
              <a:t>*Managing Information is Managing Categories</a:t>
            </a:r>
          </a:p>
          <a:p>
            <a:pPr rtl="0">
              <a:lnSpc>
                <a:spcPct val="100000"/>
              </a:lnSpc>
              <a:buNone/>
            </a:pPr>
            <a:r>
              <a:rPr lang="en-US" sz="2666">
                <a:solidFill>
                  <a:srgbClr val="FFFFFF"/>
                </a:solidFill>
                <a:latin typeface="Comic Sans MS"/>
                <a:ea typeface="Comic Sans MS"/>
                <a:cs typeface="Comic Sans MS"/>
                <a:sym typeface="Comic Sans MS"/>
              </a:rPr>
              <a:t>*It Requires Experts</a:t>
            </a:r>
          </a:p>
          <a:p>
            <a:pPr rtl="0">
              <a:lnSpc>
                <a:spcPct val="100000"/>
              </a:lnSpc>
              <a:buNone/>
            </a:pPr>
            <a:r>
              <a:rPr lang="en-US" sz="2666">
                <a:solidFill>
                  <a:srgbClr val="FFFFFF"/>
                </a:solidFill>
                <a:latin typeface="Comic Sans MS"/>
                <a:ea typeface="Comic Sans MS"/>
                <a:cs typeface="Comic Sans MS"/>
                <a:sym typeface="Comic Sans MS"/>
              </a:rPr>
              <a:t>*And is still hard to find.</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 ! ! Digital Information is Different ! !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It's an Information Revolution</a:t>
            </a:r>
          </a:p>
        </p:txBody>
      </p:sp>
      <p:sp>
        <p:nvSpPr>
          <p:cNvPr id="92" name="Shape 92"/>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The responsibility to</a:t>
            </a:r>
          </a:p>
          <a:p>
            <a:pPr rtl="0">
              <a:lnSpc>
                <a:spcPct val="100000"/>
              </a:lnSpc>
              <a:buNone/>
            </a:pPr>
            <a:r>
              <a:rPr lang="en-US" sz="2666">
                <a:solidFill>
                  <a:srgbClr val="FFFFFF"/>
                </a:solidFill>
                <a:latin typeface="Comic Sans MS"/>
                <a:ea typeface="Comic Sans MS"/>
                <a:cs typeface="Comic Sans MS"/>
                <a:sym typeface="Comic Sans MS"/>
              </a:rPr>
              <a:t>    Harness</a:t>
            </a:r>
          </a:p>
          <a:p>
            <a:pPr rtl="0">
              <a:lnSpc>
                <a:spcPct val="100000"/>
              </a:lnSpc>
              <a:buNone/>
            </a:pPr>
            <a:r>
              <a:rPr lang="en-US" sz="2666">
                <a:solidFill>
                  <a:srgbClr val="FFFFFF"/>
                </a:solidFill>
                <a:latin typeface="Comic Sans MS"/>
                <a:ea typeface="Comic Sans MS"/>
                <a:cs typeface="Comic Sans MS"/>
                <a:sym typeface="Comic Sans MS"/>
              </a:rPr>
              <a:t>    Create</a:t>
            </a:r>
          </a:p>
          <a:p>
            <a:pPr rtl="0">
              <a:lnSpc>
                <a:spcPct val="100000"/>
              </a:lnSpc>
              <a:buNone/>
            </a:pPr>
            <a:r>
              <a:rPr lang="en-US" sz="2666">
                <a:solidFill>
                  <a:srgbClr val="FFFFFF"/>
                </a:solidFill>
                <a:latin typeface="Comic Sans MS"/>
                <a:ea typeface="Comic Sans MS"/>
                <a:cs typeface="Comic Sans MS"/>
                <a:sym typeface="Comic Sans MS"/>
              </a:rPr>
              <a:t>    Critique</a:t>
            </a:r>
          </a:p>
          <a:p>
            <a:pPr rtl="0">
              <a:lnSpc>
                <a:spcPct val="100000"/>
              </a:lnSpc>
              <a:buNone/>
            </a:pPr>
            <a:r>
              <a:rPr lang="en-US" sz="2666">
                <a:solidFill>
                  <a:srgbClr val="FFFFFF"/>
                </a:solidFill>
                <a:latin typeface="Comic Sans MS"/>
                <a:ea typeface="Comic Sans MS"/>
                <a:cs typeface="Comic Sans MS"/>
                <a:sym typeface="Comic Sans MS"/>
              </a:rPr>
              <a:t>    Organise</a:t>
            </a:r>
          </a:p>
          <a:p>
            <a:pPr rtl="0">
              <a:lnSpc>
                <a:spcPct val="100000"/>
              </a:lnSpc>
              <a:buNone/>
            </a:pPr>
            <a:r>
              <a:rPr lang="en-US" sz="2666">
                <a:solidFill>
                  <a:srgbClr val="FFFFFF"/>
                </a:solidFill>
                <a:latin typeface="Comic Sans MS"/>
                <a:ea typeface="Comic Sans MS"/>
                <a:cs typeface="Comic Sans MS"/>
                <a:sym typeface="Comic Sans MS"/>
              </a:rPr>
              <a:t>    Understand</a:t>
            </a:r>
          </a:p>
          <a:p>
            <a:pPr rtl="0">
              <a:lnSpc>
                <a:spcPct val="100000"/>
              </a:lnSpc>
              <a:buNone/>
            </a:pPr>
            <a:r>
              <a:rPr lang="en-US" sz="2666">
                <a:solidFill>
                  <a:srgbClr val="FFFFFF"/>
                </a:solidFill>
                <a:latin typeface="Comic Sans MS"/>
                <a:ea typeface="Comic Sans MS"/>
                <a:cs typeface="Comic Sans MS"/>
                <a:sym typeface="Comic Sans MS"/>
              </a:rPr>
              <a:t>is on Us</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Are we Ready?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Information is Changing</a:t>
            </a:r>
          </a:p>
        </p:txBody>
      </p:sp>
      <p:sp>
        <p:nvSpPr>
          <p:cNvPr id="98" name="Shape 98"/>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The Machine is Us/ing Us</a:t>
            </a:r>
          </a:p>
          <a:p>
            <a:pPr rtl="0">
              <a:lnSpc>
                <a:spcPct val="100000"/>
              </a:lnSpc>
              <a:buNone/>
            </a:pPr>
            <a:r>
              <a:rPr lang="en-US" sz="2666">
                <a:solidFill>
                  <a:srgbClr val="FFFFFF"/>
                </a:solidFill>
                <a:latin typeface="Comic Sans MS"/>
                <a:ea typeface="Comic Sans MS"/>
                <a:cs typeface="Comic Sans MS"/>
                <a:sym typeface="Comic Sans MS"/>
              </a:rPr>
              <a:t>Mwesch</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http://www.youtube.com/watch?v=NLlGopyXT_g</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How did it happen?</a:t>
            </a:r>
          </a:p>
        </p:txBody>
      </p:sp>
      <p:sp>
        <p:nvSpPr>
          <p:cNvPr id="104" name="Shape 104"/>
          <p:cNvSpPr txBox="1">
            <a:spLocks noGrp="1"/>
          </p:cNvSpPr>
          <p:nvPr>
            <p:ph type="body" idx="1"/>
          </p:nvPr>
        </p:nvSpPr>
        <p:spPr>
          <a:xfrm>
            <a:off x="291475" y="1818250"/>
            <a:ext cx="9625474" cy="5572574"/>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XML Separates Form from Content</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With Form separated from Content, users did not need to know complicated code to upload content to the web.</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We'll need to rethink a few things...</a:t>
            </a:r>
          </a:p>
          <a:p>
            <a:pPr rtl="0">
              <a:lnSpc>
                <a:spcPct val="100000"/>
              </a:lnSpc>
              <a:buNone/>
            </a:pPr>
            <a:r>
              <a:rPr lang="en-US" sz="2666">
                <a:solidFill>
                  <a:srgbClr val="FFFFFF"/>
                </a:solidFill>
                <a:latin typeface="Comic Sans MS"/>
                <a:ea typeface="Comic Sans MS"/>
                <a:cs typeface="Comic Sans MS"/>
                <a:sym typeface="Comic Sans MS"/>
              </a:rPr>
              <a:t>            copyright                governance</a:t>
            </a:r>
          </a:p>
          <a:p>
            <a:pPr rtl="0">
              <a:lnSpc>
                <a:spcPct val="100000"/>
              </a:lnSpc>
              <a:buNone/>
            </a:pPr>
            <a:r>
              <a:rPr lang="en-US" sz="2666">
                <a:solidFill>
                  <a:srgbClr val="FFFFFF"/>
                </a:solidFill>
                <a:latin typeface="Comic Sans MS"/>
                <a:ea typeface="Comic Sans MS"/>
                <a:cs typeface="Comic Sans MS"/>
                <a:sym typeface="Comic Sans MS"/>
              </a:rPr>
              <a:t>            authorship              privacy</a:t>
            </a:r>
          </a:p>
          <a:p>
            <a:pPr rtl="0">
              <a:lnSpc>
                <a:spcPct val="100000"/>
              </a:lnSpc>
              <a:buNone/>
            </a:pPr>
            <a:r>
              <a:rPr lang="en-US" sz="2666">
                <a:solidFill>
                  <a:srgbClr val="FFFFFF"/>
                </a:solidFill>
                <a:latin typeface="Comic Sans MS"/>
                <a:ea typeface="Comic Sans MS"/>
                <a:cs typeface="Comic Sans MS"/>
                <a:sym typeface="Comic Sans MS"/>
              </a:rPr>
              <a:t>            identity                   commerce</a:t>
            </a:r>
          </a:p>
          <a:p>
            <a:pPr rtl="0">
              <a:lnSpc>
                <a:spcPct val="100000"/>
              </a:lnSpc>
              <a:buNone/>
            </a:pPr>
            <a:r>
              <a:rPr lang="en-US" sz="2666">
                <a:solidFill>
                  <a:srgbClr val="FFFFFF"/>
                </a:solidFill>
                <a:latin typeface="Comic Sans MS"/>
                <a:ea typeface="Comic Sans MS"/>
                <a:cs typeface="Comic Sans MS"/>
                <a:sym typeface="Comic Sans MS"/>
              </a:rPr>
              <a:t>            ethics                      love</a:t>
            </a:r>
          </a:p>
          <a:p>
            <a:pPr rtl="0">
              <a:lnSpc>
                <a:spcPct val="100000"/>
              </a:lnSpc>
              <a:buNone/>
            </a:pPr>
            <a:r>
              <a:rPr lang="en-US" sz="2666">
                <a:solidFill>
                  <a:srgbClr val="FFFFFF"/>
                </a:solidFill>
                <a:latin typeface="Comic Sans MS"/>
                <a:ea typeface="Comic Sans MS"/>
                <a:cs typeface="Comic Sans MS"/>
                <a:sym typeface="Comic Sans MS"/>
              </a:rPr>
              <a:t>            aesthetics               family </a:t>
            </a:r>
          </a:p>
          <a:p>
            <a:pPr rtl="0">
              <a:lnSpc>
                <a:spcPct val="100000"/>
              </a:lnSpc>
              <a:buNone/>
            </a:pPr>
            <a:r>
              <a:rPr lang="en-US" sz="2666">
                <a:solidFill>
                  <a:srgbClr val="FFFFFF"/>
                </a:solidFill>
                <a:latin typeface="Comic Sans MS"/>
                <a:ea typeface="Comic Sans MS"/>
                <a:cs typeface="Comic Sans MS"/>
                <a:sym typeface="Comic Sans MS"/>
              </a:rPr>
              <a:t>            rhetorics                 ourselves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24816-850B-4ABE-877C-0144F35CC9DA}"/>
              </a:ext>
            </a:extLst>
          </p:cNvPr>
          <p:cNvSpPr>
            <a:spLocks noGrp="1"/>
          </p:cNvSpPr>
          <p:nvPr>
            <p:ph type="title"/>
          </p:nvPr>
        </p:nvSpPr>
        <p:spPr/>
        <p:txBody>
          <a:bodyPr/>
          <a:lstStyle/>
          <a:p>
            <a:r>
              <a:rPr lang="en-US" dirty="0"/>
              <a:t>How has Web 2.0 forced us to rethink…</a:t>
            </a:r>
          </a:p>
        </p:txBody>
      </p:sp>
      <p:sp>
        <p:nvSpPr>
          <p:cNvPr id="3" name="Text Placeholder 2">
            <a:extLst>
              <a:ext uri="{FF2B5EF4-FFF2-40B4-BE49-F238E27FC236}">
                <a16:creationId xmlns:a16="http://schemas.microsoft.com/office/drawing/2014/main" id="{CCA471D9-6713-43D0-B44A-1D287DCB8629}"/>
              </a:ext>
            </a:extLst>
          </p:cNvPr>
          <p:cNvSpPr>
            <a:spLocks noGrp="1"/>
          </p:cNvSpPr>
          <p:nvPr>
            <p:ph type="body" idx="1"/>
          </p:nvPr>
        </p:nvSpPr>
        <p:spPr/>
        <p:txBody>
          <a:bodyPr/>
          <a:lstStyle/>
          <a:p>
            <a:pPr marL="514350" indent="-514350">
              <a:buAutoNum type="alphaUcParenR"/>
            </a:pPr>
            <a:r>
              <a:rPr lang="en-US" dirty="0"/>
              <a:t>Copyright, Authorship, Identity</a:t>
            </a:r>
          </a:p>
          <a:p>
            <a:pPr lvl="2"/>
            <a:r>
              <a:rPr lang="en-US" dirty="0"/>
              <a:t>	 </a:t>
            </a:r>
          </a:p>
          <a:p>
            <a:pPr lvl="2"/>
            <a:endParaRPr lang="en-US" dirty="0"/>
          </a:p>
          <a:p>
            <a:r>
              <a:rPr lang="en-US" dirty="0"/>
              <a:t>B) Ethics, Aesthetics, </a:t>
            </a:r>
            <a:r>
              <a:rPr lang="en-US" dirty="0" err="1"/>
              <a:t>Rhetorics</a:t>
            </a:r>
            <a:endParaRPr lang="en-US" dirty="0"/>
          </a:p>
          <a:p>
            <a:endParaRPr lang="en-US" dirty="0"/>
          </a:p>
          <a:p>
            <a:endParaRPr lang="en-US" dirty="0"/>
          </a:p>
          <a:p>
            <a:r>
              <a:rPr lang="en-US" dirty="0"/>
              <a:t>C) Governance, Privacy, Commerce</a:t>
            </a:r>
          </a:p>
          <a:p>
            <a:endParaRPr lang="en-US" dirty="0"/>
          </a:p>
          <a:p>
            <a:endParaRPr lang="en-US" dirty="0"/>
          </a:p>
          <a:p>
            <a:r>
              <a:rPr lang="en-US" dirty="0"/>
              <a:t>D) Love, Family, Ourselves</a:t>
            </a:r>
          </a:p>
        </p:txBody>
      </p:sp>
      <p:graphicFrame>
        <p:nvGraphicFramePr>
          <p:cNvPr id="6" name="Table 5">
            <a:extLst>
              <a:ext uri="{FF2B5EF4-FFF2-40B4-BE49-F238E27FC236}">
                <a16:creationId xmlns:a16="http://schemas.microsoft.com/office/drawing/2014/main" id="{201BA352-9DFE-41FC-A0D6-D8E88F7D6446}"/>
              </a:ext>
            </a:extLst>
          </p:cNvPr>
          <p:cNvGraphicFramePr>
            <a:graphicFrameLocks noGrp="1"/>
          </p:cNvGraphicFramePr>
          <p:nvPr>
            <p:extLst>
              <p:ext uri="{D42A27DB-BD31-4B8C-83A1-F6EECF244321}">
                <p14:modId xmlns:p14="http://schemas.microsoft.com/office/powerpoint/2010/main" val="2291334620"/>
              </p:ext>
            </p:extLst>
          </p:nvPr>
        </p:nvGraphicFramePr>
        <p:xfrm>
          <a:off x="304798" y="2391641"/>
          <a:ext cx="4028211" cy="571500"/>
        </p:xfrm>
        <a:graphic>
          <a:graphicData uri="http://schemas.openxmlformats.org/drawingml/2006/table">
            <a:tbl>
              <a:tblPr/>
              <a:tblGrid>
                <a:gridCol w="867780">
                  <a:extLst>
                    <a:ext uri="{9D8B030D-6E8A-4147-A177-3AD203B41FA5}">
                      <a16:colId xmlns:a16="http://schemas.microsoft.com/office/drawing/2014/main" val="423201777"/>
                    </a:ext>
                  </a:extLst>
                </a:gridCol>
                <a:gridCol w="750908">
                  <a:extLst>
                    <a:ext uri="{9D8B030D-6E8A-4147-A177-3AD203B41FA5}">
                      <a16:colId xmlns:a16="http://schemas.microsoft.com/office/drawing/2014/main" val="1500304958"/>
                    </a:ext>
                  </a:extLst>
                </a:gridCol>
                <a:gridCol w="2409523">
                  <a:extLst>
                    <a:ext uri="{9D8B030D-6E8A-4147-A177-3AD203B41FA5}">
                      <a16:colId xmlns:a16="http://schemas.microsoft.com/office/drawing/2014/main" val="1259540607"/>
                    </a:ext>
                  </a:extLst>
                </a:gridCol>
              </a:tblGrid>
              <a:tr h="176068">
                <a:tc>
                  <a:txBody>
                    <a:bodyPr/>
                    <a:lstStyle/>
                    <a:p>
                      <a:pPr algn="ctr" fontAlgn="b"/>
                      <a:r>
                        <a:rPr lang="en-US" sz="1200" b="0" i="0" u="none" strike="noStrike">
                          <a:solidFill>
                            <a:schemeClr val="bg1"/>
                          </a:solidFill>
                          <a:effectLst/>
                          <a:latin typeface="Cambria" panose="02040503050406030204" pitchFamily="18" charset="0"/>
                        </a:rPr>
                        <a:t>640615017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TEERAWIT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SINSASAI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2437033"/>
                  </a:ext>
                </a:extLst>
              </a:tr>
              <a:tr h="176068">
                <a:tc>
                  <a:txBody>
                    <a:bodyPr/>
                    <a:lstStyle/>
                    <a:p>
                      <a:pPr algn="ctr" fontAlgn="b"/>
                      <a:r>
                        <a:rPr lang="en-US" sz="1200" b="0" i="0" u="none" strike="noStrike">
                          <a:solidFill>
                            <a:schemeClr val="bg1"/>
                          </a:solidFill>
                          <a:effectLst/>
                          <a:latin typeface="Cambria" panose="02040503050406030204" pitchFamily="18" charset="0"/>
                        </a:rPr>
                        <a:t>640615025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SITTIPAT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PALAWOOTH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8399436"/>
                  </a:ext>
                </a:extLst>
              </a:tr>
              <a:tr h="176068">
                <a:tc>
                  <a:txBody>
                    <a:bodyPr/>
                    <a:lstStyle/>
                    <a:p>
                      <a:pPr algn="ctr" fontAlgn="b"/>
                      <a:r>
                        <a:rPr lang="en-US" sz="1200" b="0" i="0" u="none" strike="noStrike">
                          <a:solidFill>
                            <a:schemeClr val="bg1"/>
                          </a:solidFill>
                          <a:effectLst/>
                          <a:latin typeface="Cambria" panose="02040503050406030204" pitchFamily="18" charset="0"/>
                        </a:rPr>
                        <a:t>640615023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PISIT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chemeClr val="bg1"/>
                          </a:solidFill>
                          <a:effectLst/>
                          <a:latin typeface="Cambria" panose="02040503050406030204" pitchFamily="18" charset="0"/>
                        </a:rPr>
                        <a:t>PISUTTIPUNPONG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3198855"/>
                  </a:ext>
                </a:extLst>
              </a:tr>
            </a:tbl>
          </a:graphicData>
        </a:graphic>
      </p:graphicFrame>
      <p:graphicFrame>
        <p:nvGraphicFramePr>
          <p:cNvPr id="7" name="Table 6">
            <a:extLst>
              <a:ext uri="{FF2B5EF4-FFF2-40B4-BE49-F238E27FC236}">
                <a16:creationId xmlns:a16="http://schemas.microsoft.com/office/drawing/2014/main" id="{678089A3-5A7C-4D02-B2B9-09F65486E156}"/>
              </a:ext>
            </a:extLst>
          </p:cNvPr>
          <p:cNvGraphicFramePr>
            <a:graphicFrameLocks noGrp="1"/>
          </p:cNvGraphicFramePr>
          <p:nvPr>
            <p:extLst>
              <p:ext uri="{D42A27DB-BD31-4B8C-83A1-F6EECF244321}">
                <p14:modId xmlns:p14="http://schemas.microsoft.com/office/powerpoint/2010/main" val="1734626663"/>
              </p:ext>
            </p:extLst>
          </p:nvPr>
        </p:nvGraphicFramePr>
        <p:xfrm>
          <a:off x="5826993" y="2391641"/>
          <a:ext cx="4241800" cy="571500"/>
        </p:xfrm>
        <a:graphic>
          <a:graphicData uri="http://schemas.openxmlformats.org/drawingml/2006/table">
            <a:tbl>
              <a:tblPr/>
              <a:tblGrid>
                <a:gridCol w="1028700">
                  <a:extLst>
                    <a:ext uri="{9D8B030D-6E8A-4147-A177-3AD203B41FA5}">
                      <a16:colId xmlns:a16="http://schemas.microsoft.com/office/drawing/2014/main" val="711775702"/>
                    </a:ext>
                  </a:extLst>
                </a:gridCol>
                <a:gridCol w="1181100">
                  <a:extLst>
                    <a:ext uri="{9D8B030D-6E8A-4147-A177-3AD203B41FA5}">
                      <a16:colId xmlns:a16="http://schemas.microsoft.com/office/drawing/2014/main" val="879254179"/>
                    </a:ext>
                  </a:extLst>
                </a:gridCol>
                <a:gridCol w="2032000">
                  <a:extLst>
                    <a:ext uri="{9D8B030D-6E8A-4147-A177-3AD203B41FA5}">
                      <a16:colId xmlns:a16="http://schemas.microsoft.com/office/drawing/2014/main" val="380236406"/>
                    </a:ext>
                  </a:extLst>
                </a:gridCol>
              </a:tblGrid>
              <a:tr h="190500">
                <a:tc>
                  <a:txBody>
                    <a:bodyPr/>
                    <a:lstStyle/>
                    <a:p>
                      <a:pPr algn="ctr" fontAlgn="b"/>
                      <a:r>
                        <a:rPr lang="en-US" sz="1200" b="0" i="0" u="none" strike="noStrike">
                          <a:solidFill>
                            <a:schemeClr val="bg1"/>
                          </a:solidFill>
                          <a:effectLst/>
                          <a:latin typeface="Cambria" panose="02040503050406030204" pitchFamily="18" charset="0"/>
                        </a:rPr>
                        <a:t>631615044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ROBERT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GREGORY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9243727"/>
                  </a:ext>
                </a:extLst>
              </a:tr>
              <a:tr h="190500">
                <a:tc>
                  <a:txBody>
                    <a:bodyPr/>
                    <a:lstStyle/>
                    <a:p>
                      <a:pPr algn="ctr" fontAlgn="b"/>
                      <a:r>
                        <a:rPr lang="en-US" sz="1200" b="0" i="0" u="none" strike="noStrike">
                          <a:solidFill>
                            <a:schemeClr val="bg1"/>
                          </a:solidFill>
                          <a:effectLst/>
                          <a:latin typeface="Cambria" panose="02040503050406030204" pitchFamily="18" charset="0"/>
                        </a:rPr>
                        <a:t>640615504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HANCHUN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WANG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8464781"/>
                  </a:ext>
                </a:extLst>
              </a:tr>
              <a:tr h="190500">
                <a:tc>
                  <a:txBody>
                    <a:bodyPr/>
                    <a:lstStyle/>
                    <a:p>
                      <a:pPr algn="ctr" fontAlgn="b"/>
                      <a:r>
                        <a:rPr lang="en-US" sz="1200" b="0" i="0" u="none" strike="noStrike">
                          <a:solidFill>
                            <a:schemeClr val="bg1"/>
                          </a:solidFill>
                          <a:effectLst/>
                          <a:latin typeface="Cambria" panose="02040503050406030204" pitchFamily="18" charset="0"/>
                        </a:rPr>
                        <a:t>640615019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PARIPAT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chemeClr val="bg1"/>
                          </a:solidFill>
                          <a:effectLst/>
                          <a:latin typeface="Cambria" panose="02040503050406030204" pitchFamily="18" charset="0"/>
                        </a:rPr>
                        <a:t>YUANSEE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1619810"/>
                  </a:ext>
                </a:extLst>
              </a:tr>
            </a:tbl>
          </a:graphicData>
        </a:graphic>
      </p:graphicFrame>
      <p:graphicFrame>
        <p:nvGraphicFramePr>
          <p:cNvPr id="8" name="Table 7">
            <a:extLst>
              <a:ext uri="{FF2B5EF4-FFF2-40B4-BE49-F238E27FC236}">
                <a16:creationId xmlns:a16="http://schemas.microsoft.com/office/drawing/2014/main" id="{19D7805D-6222-420F-B2D1-7077F80BD0EF}"/>
              </a:ext>
            </a:extLst>
          </p:cNvPr>
          <p:cNvGraphicFramePr>
            <a:graphicFrameLocks noGrp="1"/>
          </p:cNvGraphicFramePr>
          <p:nvPr>
            <p:extLst>
              <p:ext uri="{D42A27DB-BD31-4B8C-83A1-F6EECF244321}">
                <p14:modId xmlns:p14="http://schemas.microsoft.com/office/powerpoint/2010/main" val="3723577883"/>
              </p:ext>
            </p:extLst>
          </p:nvPr>
        </p:nvGraphicFramePr>
        <p:xfrm>
          <a:off x="198003" y="3572741"/>
          <a:ext cx="4241800" cy="571500"/>
        </p:xfrm>
        <a:graphic>
          <a:graphicData uri="http://schemas.openxmlformats.org/drawingml/2006/table">
            <a:tbl>
              <a:tblPr/>
              <a:tblGrid>
                <a:gridCol w="1028700">
                  <a:extLst>
                    <a:ext uri="{9D8B030D-6E8A-4147-A177-3AD203B41FA5}">
                      <a16:colId xmlns:a16="http://schemas.microsoft.com/office/drawing/2014/main" val="1000532712"/>
                    </a:ext>
                  </a:extLst>
                </a:gridCol>
                <a:gridCol w="1181100">
                  <a:extLst>
                    <a:ext uri="{9D8B030D-6E8A-4147-A177-3AD203B41FA5}">
                      <a16:colId xmlns:a16="http://schemas.microsoft.com/office/drawing/2014/main" val="3321984182"/>
                    </a:ext>
                  </a:extLst>
                </a:gridCol>
                <a:gridCol w="2032000">
                  <a:extLst>
                    <a:ext uri="{9D8B030D-6E8A-4147-A177-3AD203B41FA5}">
                      <a16:colId xmlns:a16="http://schemas.microsoft.com/office/drawing/2014/main" val="2602851194"/>
                    </a:ext>
                  </a:extLst>
                </a:gridCol>
              </a:tblGrid>
              <a:tr h="190500">
                <a:tc>
                  <a:txBody>
                    <a:bodyPr/>
                    <a:lstStyle/>
                    <a:p>
                      <a:pPr algn="ctr" fontAlgn="b"/>
                      <a:r>
                        <a:rPr lang="en-US" sz="1200" b="0" i="0" u="none" strike="noStrike">
                          <a:solidFill>
                            <a:schemeClr val="bg1"/>
                          </a:solidFill>
                          <a:effectLst/>
                          <a:latin typeface="Cambria" panose="02040503050406030204" pitchFamily="18" charset="0"/>
                        </a:rPr>
                        <a:t>640615014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NATTHARIKA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PLONGNAK</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8080356"/>
                  </a:ext>
                </a:extLst>
              </a:tr>
              <a:tr h="190500">
                <a:tc>
                  <a:txBody>
                    <a:bodyPr/>
                    <a:lstStyle/>
                    <a:p>
                      <a:pPr algn="ctr" fontAlgn="b"/>
                      <a:r>
                        <a:rPr lang="en-US" sz="1200" b="0" i="0" u="none" strike="noStrike">
                          <a:solidFill>
                            <a:schemeClr val="bg1"/>
                          </a:solidFill>
                          <a:effectLst/>
                          <a:latin typeface="Cambria" panose="02040503050406030204" pitchFamily="18" charset="0"/>
                        </a:rPr>
                        <a:t>640615016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TANUTCHA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RINKAEW</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4583107"/>
                  </a:ext>
                </a:extLst>
              </a:tr>
              <a:tr h="190500">
                <a:tc>
                  <a:txBody>
                    <a:bodyPr/>
                    <a:lstStyle/>
                    <a:p>
                      <a:pPr algn="ctr" fontAlgn="b"/>
                      <a:r>
                        <a:rPr lang="en-US" sz="1200" b="0" i="0" u="none" strike="noStrike">
                          <a:solidFill>
                            <a:schemeClr val="bg1"/>
                          </a:solidFill>
                          <a:effectLst/>
                          <a:latin typeface="Cambria" panose="02040503050406030204" pitchFamily="18" charset="0"/>
                        </a:rPr>
                        <a:t>630615021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NUTTAPONG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chemeClr val="bg1"/>
                          </a:solidFill>
                          <a:effectLst/>
                          <a:latin typeface="Cambria" panose="02040503050406030204" pitchFamily="18" charset="0"/>
                        </a:rPr>
                        <a:t>INKAEO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31324"/>
                  </a:ext>
                </a:extLst>
              </a:tr>
            </a:tbl>
          </a:graphicData>
        </a:graphic>
      </p:graphicFrame>
      <p:graphicFrame>
        <p:nvGraphicFramePr>
          <p:cNvPr id="9" name="Table 8">
            <a:extLst>
              <a:ext uri="{FF2B5EF4-FFF2-40B4-BE49-F238E27FC236}">
                <a16:creationId xmlns:a16="http://schemas.microsoft.com/office/drawing/2014/main" id="{954E314D-544C-41FD-9335-9FD96BA68761}"/>
              </a:ext>
            </a:extLst>
          </p:cNvPr>
          <p:cNvGraphicFramePr>
            <a:graphicFrameLocks noGrp="1"/>
          </p:cNvGraphicFramePr>
          <p:nvPr>
            <p:extLst>
              <p:ext uri="{D42A27DB-BD31-4B8C-83A1-F6EECF244321}">
                <p14:modId xmlns:p14="http://schemas.microsoft.com/office/powerpoint/2010/main" val="1156669"/>
              </p:ext>
            </p:extLst>
          </p:nvPr>
        </p:nvGraphicFramePr>
        <p:xfrm>
          <a:off x="5720199" y="3572741"/>
          <a:ext cx="4241800" cy="571500"/>
        </p:xfrm>
        <a:graphic>
          <a:graphicData uri="http://schemas.openxmlformats.org/drawingml/2006/table">
            <a:tbl>
              <a:tblPr/>
              <a:tblGrid>
                <a:gridCol w="1028700">
                  <a:extLst>
                    <a:ext uri="{9D8B030D-6E8A-4147-A177-3AD203B41FA5}">
                      <a16:colId xmlns:a16="http://schemas.microsoft.com/office/drawing/2014/main" val="3862927978"/>
                    </a:ext>
                  </a:extLst>
                </a:gridCol>
                <a:gridCol w="1181100">
                  <a:extLst>
                    <a:ext uri="{9D8B030D-6E8A-4147-A177-3AD203B41FA5}">
                      <a16:colId xmlns:a16="http://schemas.microsoft.com/office/drawing/2014/main" val="27759252"/>
                    </a:ext>
                  </a:extLst>
                </a:gridCol>
                <a:gridCol w="2032000">
                  <a:extLst>
                    <a:ext uri="{9D8B030D-6E8A-4147-A177-3AD203B41FA5}">
                      <a16:colId xmlns:a16="http://schemas.microsoft.com/office/drawing/2014/main" val="306091999"/>
                    </a:ext>
                  </a:extLst>
                </a:gridCol>
              </a:tblGrid>
              <a:tr h="190500">
                <a:tc>
                  <a:txBody>
                    <a:bodyPr/>
                    <a:lstStyle/>
                    <a:p>
                      <a:pPr algn="ctr" fontAlgn="b"/>
                      <a:r>
                        <a:rPr lang="en-US" sz="1200" b="0" i="0" u="none" strike="noStrike">
                          <a:solidFill>
                            <a:schemeClr val="bg1"/>
                          </a:solidFill>
                          <a:effectLst/>
                          <a:latin typeface="Cambria" panose="02040503050406030204" pitchFamily="18" charset="0"/>
                        </a:rPr>
                        <a:t>630615036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PHEERAWADEE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CHANTAKHAT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383278"/>
                  </a:ext>
                </a:extLst>
              </a:tr>
              <a:tr h="190500">
                <a:tc>
                  <a:txBody>
                    <a:bodyPr/>
                    <a:lstStyle/>
                    <a:p>
                      <a:pPr algn="ctr" fontAlgn="b"/>
                      <a:r>
                        <a:rPr lang="en-US" sz="1200" b="0" i="0" u="none" strike="noStrike">
                          <a:solidFill>
                            <a:schemeClr val="bg1"/>
                          </a:solidFill>
                          <a:effectLst/>
                          <a:latin typeface="Cambria" panose="02040503050406030204" pitchFamily="18" charset="0"/>
                        </a:rPr>
                        <a:t>631615045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WATHANYU</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TRAGOONRATTANAMUTCHA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2643742"/>
                  </a:ext>
                </a:extLst>
              </a:tr>
              <a:tr h="190500">
                <a:tc>
                  <a:txBody>
                    <a:bodyPr/>
                    <a:lstStyle/>
                    <a:p>
                      <a:pPr algn="ctr" fontAlgn="b"/>
                      <a:r>
                        <a:rPr lang="en-US" sz="1200" b="0" i="0" u="none" strike="noStrike">
                          <a:solidFill>
                            <a:schemeClr val="bg1"/>
                          </a:solidFill>
                          <a:effectLst/>
                          <a:latin typeface="Cambria" panose="02040503050406030204" pitchFamily="18" charset="0"/>
                        </a:rPr>
                        <a:t>640615012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CHINNAWAT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chemeClr val="bg1"/>
                          </a:solidFill>
                          <a:effectLst/>
                          <a:latin typeface="Cambria" panose="02040503050406030204" pitchFamily="18" charset="0"/>
                        </a:rPr>
                        <a:t>SERMSUKRUNGSAKUN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010263"/>
                  </a:ext>
                </a:extLst>
              </a:tr>
            </a:tbl>
          </a:graphicData>
        </a:graphic>
      </p:graphicFrame>
      <p:graphicFrame>
        <p:nvGraphicFramePr>
          <p:cNvPr id="10" name="Table 9">
            <a:extLst>
              <a:ext uri="{FF2B5EF4-FFF2-40B4-BE49-F238E27FC236}">
                <a16:creationId xmlns:a16="http://schemas.microsoft.com/office/drawing/2014/main" id="{40EEE358-A228-4A51-B340-1AF1B6CD6026}"/>
              </a:ext>
            </a:extLst>
          </p:cNvPr>
          <p:cNvGraphicFramePr>
            <a:graphicFrameLocks noGrp="1"/>
          </p:cNvGraphicFramePr>
          <p:nvPr>
            <p:extLst>
              <p:ext uri="{D42A27DB-BD31-4B8C-83A1-F6EECF244321}">
                <p14:modId xmlns:p14="http://schemas.microsoft.com/office/powerpoint/2010/main" val="1673147113"/>
              </p:ext>
            </p:extLst>
          </p:nvPr>
        </p:nvGraphicFramePr>
        <p:xfrm>
          <a:off x="198001" y="4872470"/>
          <a:ext cx="4241800" cy="571500"/>
        </p:xfrm>
        <a:graphic>
          <a:graphicData uri="http://schemas.openxmlformats.org/drawingml/2006/table">
            <a:tbl>
              <a:tblPr/>
              <a:tblGrid>
                <a:gridCol w="1028700">
                  <a:extLst>
                    <a:ext uri="{9D8B030D-6E8A-4147-A177-3AD203B41FA5}">
                      <a16:colId xmlns:a16="http://schemas.microsoft.com/office/drawing/2014/main" val="653347434"/>
                    </a:ext>
                  </a:extLst>
                </a:gridCol>
                <a:gridCol w="1181100">
                  <a:extLst>
                    <a:ext uri="{9D8B030D-6E8A-4147-A177-3AD203B41FA5}">
                      <a16:colId xmlns:a16="http://schemas.microsoft.com/office/drawing/2014/main" val="450402241"/>
                    </a:ext>
                  </a:extLst>
                </a:gridCol>
                <a:gridCol w="2032000">
                  <a:extLst>
                    <a:ext uri="{9D8B030D-6E8A-4147-A177-3AD203B41FA5}">
                      <a16:colId xmlns:a16="http://schemas.microsoft.com/office/drawing/2014/main" val="1492577021"/>
                    </a:ext>
                  </a:extLst>
                </a:gridCol>
              </a:tblGrid>
              <a:tr h="190500">
                <a:tc>
                  <a:txBody>
                    <a:bodyPr/>
                    <a:lstStyle/>
                    <a:p>
                      <a:pPr algn="ctr" fontAlgn="b"/>
                      <a:r>
                        <a:rPr lang="en-US" sz="1200" b="0" i="0" u="none" strike="noStrike">
                          <a:solidFill>
                            <a:schemeClr val="bg1"/>
                          </a:solidFill>
                          <a:effectLst/>
                          <a:latin typeface="Cambria" panose="02040503050406030204" pitchFamily="18" charset="0"/>
                        </a:rPr>
                        <a:t>640615026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ARAYAWAT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HAINAK</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4062871"/>
                  </a:ext>
                </a:extLst>
              </a:tr>
              <a:tr h="190500">
                <a:tc>
                  <a:txBody>
                    <a:bodyPr/>
                    <a:lstStyle/>
                    <a:p>
                      <a:pPr algn="ctr" fontAlgn="b"/>
                      <a:r>
                        <a:rPr lang="en-US" sz="1200" b="0" i="0" u="none" strike="noStrike">
                          <a:solidFill>
                            <a:schemeClr val="bg1"/>
                          </a:solidFill>
                          <a:effectLst/>
                          <a:latin typeface="Cambria" panose="02040503050406030204" pitchFamily="18" charset="0"/>
                        </a:rPr>
                        <a:t>640615018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TEEWARA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KAPHEAK</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643434"/>
                  </a:ext>
                </a:extLst>
              </a:tr>
              <a:tr h="190500">
                <a:tc>
                  <a:txBody>
                    <a:bodyPr/>
                    <a:lstStyle/>
                    <a:p>
                      <a:pPr algn="ctr" fontAlgn="b"/>
                      <a:r>
                        <a:rPr lang="en-US" sz="1200" b="0" i="0" u="none" strike="noStrike">
                          <a:solidFill>
                            <a:schemeClr val="bg1"/>
                          </a:solidFill>
                          <a:effectLst/>
                          <a:latin typeface="Cambria" panose="02040503050406030204" pitchFamily="18" charset="0"/>
                        </a:rPr>
                        <a:t>640615011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CHAYUT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chemeClr val="bg1"/>
                          </a:solidFill>
                          <a:effectLst/>
                          <a:latin typeface="Cambria" panose="02040503050406030204" pitchFamily="18" charset="0"/>
                        </a:rPr>
                        <a:t>RIANPRAKAISANG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117405"/>
                  </a:ext>
                </a:extLst>
              </a:tr>
            </a:tbl>
          </a:graphicData>
        </a:graphic>
      </p:graphicFrame>
      <p:graphicFrame>
        <p:nvGraphicFramePr>
          <p:cNvPr id="11" name="Table 10">
            <a:extLst>
              <a:ext uri="{FF2B5EF4-FFF2-40B4-BE49-F238E27FC236}">
                <a16:creationId xmlns:a16="http://schemas.microsoft.com/office/drawing/2014/main" id="{14EAFDE8-5EF0-44CB-B1A9-55C6A0F878B2}"/>
              </a:ext>
            </a:extLst>
          </p:cNvPr>
          <p:cNvGraphicFramePr>
            <a:graphicFrameLocks noGrp="1"/>
          </p:cNvGraphicFramePr>
          <p:nvPr>
            <p:extLst>
              <p:ext uri="{D42A27DB-BD31-4B8C-83A1-F6EECF244321}">
                <p14:modId xmlns:p14="http://schemas.microsoft.com/office/powerpoint/2010/main" val="2491818258"/>
              </p:ext>
            </p:extLst>
          </p:nvPr>
        </p:nvGraphicFramePr>
        <p:xfrm>
          <a:off x="5720197" y="4872470"/>
          <a:ext cx="4241800" cy="571500"/>
        </p:xfrm>
        <a:graphic>
          <a:graphicData uri="http://schemas.openxmlformats.org/drawingml/2006/table">
            <a:tbl>
              <a:tblPr/>
              <a:tblGrid>
                <a:gridCol w="1028700">
                  <a:extLst>
                    <a:ext uri="{9D8B030D-6E8A-4147-A177-3AD203B41FA5}">
                      <a16:colId xmlns:a16="http://schemas.microsoft.com/office/drawing/2014/main" val="827282659"/>
                    </a:ext>
                  </a:extLst>
                </a:gridCol>
                <a:gridCol w="1181100">
                  <a:extLst>
                    <a:ext uri="{9D8B030D-6E8A-4147-A177-3AD203B41FA5}">
                      <a16:colId xmlns:a16="http://schemas.microsoft.com/office/drawing/2014/main" val="3824049873"/>
                    </a:ext>
                  </a:extLst>
                </a:gridCol>
                <a:gridCol w="2032000">
                  <a:extLst>
                    <a:ext uri="{9D8B030D-6E8A-4147-A177-3AD203B41FA5}">
                      <a16:colId xmlns:a16="http://schemas.microsoft.com/office/drawing/2014/main" val="174014842"/>
                    </a:ext>
                  </a:extLst>
                </a:gridCol>
              </a:tblGrid>
              <a:tr h="190500">
                <a:tc>
                  <a:txBody>
                    <a:bodyPr/>
                    <a:lstStyle/>
                    <a:p>
                      <a:pPr algn="ctr" fontAlgn="b"/>
                      <a:r>
                        <a:rPr lang="en-US" sz="1200" b="0" i="0" u="none" strike="noStrike">
                          <a:solidFill>
                            <a:schemeClr val="bg1"/>
                          </a:solidFill>
                          <a:effectLst/>
                          <a:latin typeface="Cambria" panose="02040503050406030204" pitchFamily="18" charset="0"/>
                        </a:rPr>
                        <a:t>640615013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NATAKORN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THAMMATIWAT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207718"/>
                  </a:ext>
                </a:extLst>
              </a:tr>
              <a:tr h="190500">
                <a:tc>
                  <a:txBody>
                    <a:bodyPr/>
                    <a:lstStyle/>
                    <a:p>
                      <a:pPr algn="ctr" fontAlgn="b"/>
                      <a:r>
                        <a:rPr lang="en-US" sz="1200" b="0" i="0" u="none" strike="noStrike">
                          <a:solidFill>
                            <a:schemeClr val="bg1"/>
                          </a:solidFill>
                          <a:effectLst/>
                          <a:latin typeface="Cambria" panose="02040503050406030204" pitchFamily="18" charset="0"/>
                        </a:rPr>
                        <a:t>640615015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NEERANUCH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SEETHIKHAM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2804523"/>
                  </a:ext>
                </a:extLst>
              </a:tr>
              <a:tr h="190500">
                <a:tc>
                  <a:txBody>
                    <a:bodyPr/>
                    <a:lstStyle/>
                    <a:p>
                      <a:pPr algn="ctr" fontAlgn="b"/>
                      <a:r>
                        <a:rPr lang="en-US" sz="1200" b="0" i="0" u="none" strike="noStrike">
                          <a:solidFill>
                            <a:schemeClr val="bg1"/>
                          </a:solidFill>
                          <a:effectLst/>
                          <a:latin typeface="Cambria" panose="02040503050406030204" pitchFamily="18" charset="0"/>
                        </a:rPr>
                        <a:t>640615010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JUTHALAK</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chemeClr val="bg1"/>
                          </a:solidFill>
                          <a:effectLst/>
                          <a:latin typeface="Cambria" panose="02040503050406030204" pitchFamily="18" charset="0"/>
                        </a:rPr>
                        <a:t>WILAISON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3742774"/>
                  </a:ext>
                </a:extLst>
              </a:tr>
            </a:tbl>
          </a:graphicData>
        </a:graphic>
      </p:graphicFrame>
      <p:graphicFrame>
        <p:nvGraphicFramePr>
          <p:cNvPr id="12" name="Table 11">
            <a:extLst>
              <a:ext uri="{FF2B5EF4-FFF2-40B4-BE49-F238E27FC236}">
                <a16:creationId xmlns:a16="http://schemas.microsoft.com/office/drawing/2014/main" id="{4AD9CF2D-32F4-4CC4-A6E5-426BED4B6E44}"/>
              </a:ext>
            </a:extLst>
          </p:cNvPr>
          <p:cNvGraphicFramePr>
            <a:graphicFrameLocks noGrp="1"/>
          </p:cNvGraphicFramePr>
          <p:nvPr>
            <p:extLst>
              <p:ext uri="{D42A27DB-BD31-4B8C-83A1-F6EECF244321}">
                <p14:modId xmlns:p14="http://schemas.microsoft.com/office/powerpoint/2010/main" val="4132089081"/>
              </p:ext>
            </p:extLst>
          </p:nvPr>
        </p:nvGraphicFramePr>
        <p:xfrm>
          <a:off x="198001" y="6053570"/>
          <a:ext cx="4241800" cy="571500"/>
        </p:xfrm>
        <a:graphic>
          <a:graphicData uri="http://schemas.openxmlformats.org/drawingml/2006/table">
            <a:tbl>
              <a:tblPr/>
              <a:tblGrid>
                <a:gridCol w="1028700">
                  <a:extLst>
                    <a:ext uri="{9D8B030D-6E8A-4147-A177-3AD203B41FA5}">
                      <a16:colId xmlns:a16="http://schemas.microsoft.com/office/drawing/2014/main" val="310865600"/>
                    </a:ext>
                  </a:extLst>
                </a:gridCol>
                <a:gridCol w="1181100">
                  <a:extLst>
                    <a:ext uri="{9D8B030D-6E8A-4147-A177-3AD203B41FA5}">
                      <a16:colId xmlns:a16="http://schemas.microsoft.com/office/drawing/2014/main" val="3516455791"/>
                    </a:ext>
                  </a:extLst>
                </a:gridCol>
                <a:gridCol w="2032000">
                  <a:extLst>
                    <a:ext uri="{9D8B030D-6E8A-4147-A177-3AD203B41FA5}">
                      <a16:colId xmlns:a16="http://schemas.microsoft.com/office/drawing/2014/main" val="2320455963"/>
                    </a:ext>
                  </a:extLst>
                </a:gridCol>
              </a:tblGrid>
              <a:tr h="190500">
                <a:tc>
                  <a:txBody>
                    <a:bodyPr/>
                    <a:lstStyle/>
                    <a:p>
                      <a:pPr algn="ctr" fontAlgn="b"/>
                      <a:r>
                        <a:rPr lang="en-US" sz="1200" b="0" i="0" u="none" strike="noStrike">
                          <a:solidFill>
                            <a:schemeClr val="bg1"/>
                          </a:solidFill>
                          <a:effectLst/>
                          <a:latin typeface="Cambria" panose="02040503050406030204" pitchFamily="18" charset="0"/>
                        </a:rPr>
                        <a:t>640615030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NITISAT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DUANGSAENG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23071"/>
                  </a:ext>
                </a:extLst>
              </a:tr>
              <a:tr h="190500">
                <a:tc>
                  <a:txBody>
                    <a:bodyPr/>
                    <a:lstStyle/>
                    <a:p>
                      <a:pPr algn="ctr" fontAlgn="b"/>
                      <a:r>
                        <a:rPr lang="en-US" sz="1200" b="0" i="0" u="none" strike="noStrike">
                          <a:solidFill>
                            <a:schemeClr val="bg1"/>
                          </a:solidFill>
                          <a:effectLst/>
                          <a:latin typeface="Cambria" panose="02040503050406030204" pitchFamily="18" charset="0"/>
                        </a:rPr>
                        <a:t>640615021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PIMMADA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KLUMWILAI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5520864"/>
                  </a:ext>
                </a:extLst>
              </a:tr>
              <a:tr h="190500">
                <a:tc>
                  <a:txBody>
                    <a:bodyPr/>
                    <a:lstStyle/>
                    <a:p>
                      <a:pPr algn="ctr" fontAlgn="b"/>
                      <a:r>
                        <a:rPr lang="en-US" sz="1200" b="0" i="0" u="none" strike="noStrike">
                          <a:solidFill>
                            <a:schemeClr val="bg1"/>
                          </a:solidFill>
                          <a:effectLst/>
                          <a:latin typeface="Cambria" panose="02040503050406030204" pitchFamily="18" charset="0"/>
                        </a:rPr>
                        <a:t>640615024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WEERAPAT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chemeClr val="bg1"/>
                          </a:solidFill>
                          <a:effectLst/>
                          <a:latin typeface="Cambria" panose="02040503050406030204" pitchFamily="18" charset="0"/>
                        </a:rPr>
                        <a:t>KETWANG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9112244"/>
                  </a:ext>
                </a:extLst>
              </a:tr>
            </a:tbl>
          </a:graphicData>
        </a:graphic>
      </p:graphicFrame>
      <p:graphicFrame>
        <p:nvGraphicFramePr>
          <p:cNvPr id="13" name="Table 12">
            <a:extLst>
              <a:ext uri="{FF2B5EF4-FFF2-40B4-BE49-F238E27FC236}">
                <a16:creationId xmlns:a16="http://schemas.microsoft.com/office/drawing/2014/main" id="{D6274972-44A7-4BDE-9F75-0F43FB23B82C}"/>
              </a:ext>
            </a:extLst>
          </p:cNvPr>
          <p:cNvGraphicFramePr>
            <a:graphicFrameLocks noGrp="1"/>
          </p:cNvGraphicFramePr>
          <p:nvPr>
            <p:extLst>
              <p:ext uri="{D42A27DB-BD31-4B8C-83A1-F6EECF244321}">
                <p14:modId xmlns:p14="http://schemas.microsoft.com/office/powerpoint/2010/main" val="2192895294"/>
              </p:ext>
            </p:extLst>
          </p:nvPr>
        </p:nvGraphicFramePr>
        <p:xfrm>
          <a:off x="5720197" y="6006811"/>
          <a:ext cx="4241800" cy="571500"/>
        </p:xfrm>
        <a:graphic>
          <a:graphicData uri="http://schemas.openxmlformats.org/drawingml/2006/table">
            <a:tbl>
              <a:tblPr/>
              <a:tblGrid>
                <a:gridCol w="1028700">
                  <a:extLst>
                    <a:ext uri="{9D8B030D-6E8A-4147-A177-3AD203B41FA5}">
                      <a16:colId xmlns:a16="http://schemas.microsoft.com/office/drawing/2014/main" val="2991460806"/>
                    </a:ext>
                  </a:extLst>
                </a:gridCol>
                <a:gridCol w="1181100">
                  <a:extLst>
                    <a:ext uri="{9D8B030D-6E8A-4147-A177-3AD203B41FA5}">
                      <a16:colId xmlns:a16="http://schemas.microsoft.com/office/drawing/2014/main" val="3828632545"/>
                    </a:ext>
                  </a:extLst>
                </a:gridCol>
                <a:gridCol w="2032000">
                  <a:extLst>
                    <a:ext uri="{9D8B030D-6E8A-4147-A177-3AD203B41FA5}">
                      <a16:colId xmlns:a16="http://schemas.microsoft.com/office/drawing/2014/main" val="2283106098"/>
                    </a:ext>
                  </a:extLst>
                </a:gridCol>
              </a:tblGrid>
              <a:tr h="190500">
                <a:tc>
                  <a:txBody>
                    <a:bodyPr/>
                    <a:lstStyle/>
                    <a:p>
                      <a:pPr algn="ctr" fontAlgn="b"/>
                      <a:r>
                        <a:rPr lang="en-US" sz="1200" b="0" i="0" u="none" strike="noStrike">
                          <a:solidFill>
                            <a:schemeClr val="bg1"/>
                          </a:solidFill>
                          <a:effectLst/>
                          <a:latin typeface="Cambria" panose="02040503050406030204" pitchFamily="18" charset="0"/>
                        </a:rPr>
                        <a:t>631615041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MAETHASITH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TRIWUTPIPATKUL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5559701"/>
                  </a:ext>
                </a:extLst>
              </a:tr>
              <a:tr h="190500">
                <a:tc>
                  <a:txBody>
                    <a:bodyPr/>
                    <a:lstStyle/>
                    <a:p>
                      <a:pPr algn="ctr" fontAlgn="b"/>
                      <a:r>
                        <a:rPr lang="en-US" sz="1200" b="0" i="0" u="none" strike="noStrike">
                          <a:solidFill>
                            <a:schemeClr val="bg1"/>
                          </a:solidFill>
                          <a:effectLst/>
                          <a:latin typeface="Cambria" panose="02040503050406030204" pitchFamily="18" charset="0"/>
                        </a:rPr>
                        <a:t>640615020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PREMCHIT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KORSRIPONR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959533"/>
                  </a:ext>
                </a:extLst>
              </a:tr>
              <a:tr h="190500">
                <a:tc>
                  <a:txBody>
                    <a:bodyPr/>
                    <a:lstStyle/>
                    <a:p>
                      <a:pPr algn="ctr" fontAlgn="b"/>
                      <a:r>
                        <a:rPr lang="en-US" sz="1200" b="0" i="0" u="none" strike="noStrike">
                          <a:solidFill>
                            <a:schemeClr val="bg1"/>
                          </a:solidFill>
                          <a:effectLst/>
                          <a:latin typeface="Cambria" panose="02040503050406030204" pitchFamily="18" charset="0"/>
                        </a:rPr>
                        <a:t>631615006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chemeClr val="bg1"/>
                          </a:solidFill>
                          <a:effectLst/>
                          <a:latin typeface="Cambria" panose="02040503050406030204" pitchFamily="18" charset="0"/>
                        </a:rPr>
                        <a:t>JIRAPINYA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chemeClr val="bg1"/>
                          </a:solidFill>
                          <a:effectLst/>
                          <a:latin typeface="Cambria" panose="02040503050406030204" pitchFamily="18" charset="0"/>
                        </a:rPr>
                        <a:t>SANPAPAO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1796293"/>
                  </a:ext>
                </a:extLst>
              </a:tr>
            </a:tbl>
          </a:graphicData>
        </a:graphic>
      </p:graphicFrame>
    </p:spTree>
    <p:extLst>
      <p:ext uri="{BB962C8B-B14F-4D97-AF65-F5344CB8AC3E}">
        <p14:creationId xmlns:p14="http://schemas.microsoft.com/office/powerpoint/2010/main" val="2248922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Early Social Networks</a:t>
            </a:r>
          </a:p>
        </p:txBody>
      </p:sp>
      <p:sp>
        <p:nvSpPr>
          <p:cNvPr id="110" name="Shape 110"/>
          <p:cNvSpPr txBox="1">
            <a:spLocks noGrp="1"/>
          </p:cNvSpPr>
          <p:nvPr>
            <p:ph type="body" idx="1"/>
          </p:nvPr>
        </p:nvSpPr>
        <p:spPr>
          <a:xfrm>
            <a:off x="291475" y="1818250"/>
            <a:ext cx="9625474" cy="5572574"/>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BBS</a:t>
            </a:r>
          </a:p>
          <a:p>
            <a:pPr rtl="0">
              <a:lnSpc>
                <a:spcPct val="100000"/>
              </a:lnSpc>
              <a:buNone/>
            </a:pPr>
            <a:r>
              <a:rPr lang="en-US" sz="2666">
                <a:solidFill>
                  <a:srgbClr val="FFFFFF"/>
                </a:solidFill>
                <a:latin typeface="Comic Sans MS"/>
                <a:ea typeface="Comic Sans MS"/>
                <a:cs typeface="Comic Sans MS"/>
                <a:sym typeface="Comic Sans MS"/>
              </a:rPr>
              <a:t>    Bulletin Board System</a:t>
            </a:r>
          </a:p>
          <a:p>
            <a:pPr rtl="0">
              <a:lnSpc>
                <a:spcPct val="100000"/>
              </a:lnSpc>
              <a:buNone/>
            </a:pPr>
            <a:r>
              <a:rPr lang="en-US" sz="2666">
                <a:solidFill>
                  <a:srgbClr val="FFFFFF"/>
                </a:solidFill>
                <a:latin typeface="Comic Sans MS"/>
                <a:ea typeface="Comic Sans MS"/>
                <a:cs typeface="Comic Sans MS"/>
                <a:sym typeface="Comic Sans MS"/>
              </a:rPr>
              <a:t>    Late 70s / Early 80s</a:t>
            </a:r>
          </a:p>
          <a:p>
            <a:pPr rtl="0">
              <a:lnSpc>
                <a:spcPct val="100000"/>
              </a:lnSpc>
              <a:buNone/>
            </a:pPr>
            <a:r>
              <a:rPr lang="en-US" sz="2666">
                <a:solidFill>
                  <a:srgbClr val="FFFFFF"/>
                </a:solidFill>
                <a:latin typeface="Comic Sans MS"/>
                <a:ea typeface="Comic Sans MS"/>
                <a:cs typeface="Comic Sans MS"/>
                <a:sym typeface="Comic Sans MS"/>
              </a:rPr>
              <a:t>    Complex computer language</a:t>
            </a:r>
          </a:p>
          <a:p>
            <a:pPr rtl="0">
              <a:lnSpc>
                <a:spcPct val="100000"/>
              </a:lnSpc>
              <a:buNone/>
            </a:pPr>
            <a:r>
              <a:rPr lang="en-US" sz="2666">
                <a:solidFill>
                  <a:srgbClr val="FFFFFF"/>
                </a:solidFill>
                <a:latin typeface="Comic Sans MS"/>
                <a:ea typeface="Comic Sans MS"/>
                <a:cs typeface="Comic Sans MS"/>
                <a:sym typeface="Comic Sans MS"/>
              </a:rPr>
              <a:t>    Breeding ground for social rejects &amp; boring, reclusive nerds!</a:t>
            </a:r>
          </a:p>
          <a:p>
            <a:pPr rtl="0">
              <a:lnSpc>
                <a:spcPct val="100000"/>
              </a:lnSpc>
              <a:buNone/>
            </a:pPr>
            <a:r>
              <a:rPr lang="en-US" sz="2666">
                <a:solidFill>
                  <a:srgbClr val="FFFFFF"/>
                </a:solidFill>
                <a:latin typeface="Comic Sans MS"/>
                <a:ea typeface="Comic Sans MS"/>
                <a:cs typeface="Comic Sans MS"/>
                <a:sym typeface="Comic Sans MS"/>
              </a:rPr>
              <a:t>    A central node where users could connect, communicate &amp; download files / games etc.</a:t>
            </a:r>
          </a:p>
          <a:p>
            <a:pPr rtl="0">
              <a:lnSpc>
                <a:spcPct val="100000"/>
              </a:lnSpc>
              <a:buNone/>
            </a:pPr>
            <a:r>
              <a:rPr lang="en-US" sz="2666">
                <a:solidFill>
                  <a:srgbClr val="FFFFFF"/>
                </a:solidFill>
                <a:latin typeface="Comic Sans MS"/>
                <a:ea typeface="Comic Sans MS"/>
                <a:cs typeface="Comic Sans MS"/>
                <a:sym typeface="Comic Sans MS"/>
              </a:rPr>
              <a:t>    Dialled up connection via phone</a:t>
            </a:r>
          </a:p>
          <a:p>
            <a:pPr rtl="0">
              <a:lnSpc>
                <a:spcPct val="100000"/>
              </a:lnSpc>
              <a:buNone/>
            </a:pPr>
            <a:r>
              <a:rPr lang="en-US" sz="2666">
                <a:solidFill>
                  <a:srgbClr val="FFFFFF"/>
                </a:solidFill>
                <a:latin typeface="Comic Sans MS"/>
                <a:ea typeface="Comic Sans MS"/>
                <a:cs typeface="Comic Sans MS"/>
                <a:sym typeface="Comic Sans MS"/>
              </a:rPr>
              <a:t>    Usually only local people, due to phone charges</a:t>
            </a:r>
          </a:p>
          <a:p>
            <a:pPr rtl="0">
              <a:lnSpc>
                <a:spcPct val="100000"/>
              </a:lnSpc>
              <a:buNone/>
            </a:pPr>
            <a:r>
              <a:rPr lang="en-US" sz="2666">
                <a:solidFill>
                  <a:srgbClr val="FFFFFF"/>
                </a:solidFill>
                <a:latin typeface="Comic Sans MS"/>
                <a:ea typeface="Comic Sans MS"/>
                <a:cs typeface="Comic Sans MS"/>
                <a:sym typeface="Comic Sans MS"/>
              </a:rPr>
              <a:t>    Text only exchanges @ Glacial Speed!</a:t>
            </a:r>
          </a:p>
          <a:p>
            <a:pPr rtl="0">
              <a:lnSpc>
                <a:spcPct val="100000"/>
              </a:lnSpc>
              <a:buNone/>
            </a:pPr>
            <a:r>
              <a:rPr lang="en-US" sz="2666">
                <a:solidFill>
                  <a:srgbClr val="FFFFFF"/>
                </a:solidFill>
                <a:latin typeface="Comic Sans MS"/>
                <a:ea typeface="Comic Sans MS"/>
                <a:cs typeface="Comic Sans MS"/>
                <a:sym typeface="Comic Sans MS"/>
              </a:rPr>
              <a:t>    Slowly gained popularity through to the 90s - LUBBS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The internet kicks in</a:t>
            </a:r>
          </a:p>
        </p:txBody>
      </p:sp>
      <p:sp>
        <p:nvSpPr>
          <p:cNvPr id="116" name="Shape 116"/>
          <p:cNvSpPr txBox="1">
            <a:spLocks noGrp="1"/>
          </p:cNvSpPr>
          <p:nvPr>
            <p:ph type="body" idx="1"/>
          </p:nvPr>
        </p:nvSpPr>
        <p:spPr>
          <a:xfrm>
            <a:off x="291475" y="1818250"/>
            <a:ext cx="9625474" cy="5572574"/>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AOL</a:t>
            </a:r>
          </a:p>
          <a:p>
            <a:pPr rtl="0">
              <a:lnSpc>
                <a:spcPct val="100000"/>
              </a:lnSpc>
              <a:buNone/>
            </a:pPr>
            <a:r>
              <a:rPr lang="en-US" sz="2666">
                <a:solidFill>
                  <a:srgbClr val="FFFFFF"/>
                </a:solidFill>
                <a:latin typeface="Comic Sans MS"/>
                <a:ea typeface="Comic Sans MS"/>
                <a:cs typeface="Comic Sans MS"/>
                <a:sym typeface="Comic Sans MS"/>
              </a:rPr>
              <a:t>    Member profiles</a:t>
            </a:r>
          </a:p>
          <a:p>
            <a:pPr rtl="0">
              <a:lnSpc>
                <a:spcPct val="100000"/>
              </a:lnSpc>
              <a:buNone/>
            </a:pPr>
            <a:r>
              <a:rPr lang="en-US" sz="2666">
                <a:solidFill>
                  <a:srgbClr val="FFFFFF"/>
                </a:solidFill>
                <a:latin typeface="Comic Sans MS"/>
                <a:ea typeface="Comic Sans MS"/>
                <a:cs typeface="Comic Sans MS"/>
                <a:sym typeface="Comic Sans MS"/>
              </a:rPr>
              <a:t>    Member created communities</a:t>
            </a:r>
          </a:p>
          <a:p>
            <a:pPr rtl="0">
              <a:lnSpc>
                <a:spcPct val="100000"/>
              </a:lnSpc>
              <a:buNone/>
            </a:pPr>
            <a:r>
              <a:rPr lang="en-US" sz="2666">
                <a:solidFill>
                  <a:srgbClr val="FFFFFF"/>
                </a:solidFill>
                <a:latin typeface="Comic Sans MS"/>
                <a:ea typeface="Comic Sans MS"/>
                <a:cs typeface="Comic Sans MS"/>
                <a:sym typeface="Comic Sans MS"/>
              </a:rPr>
              <a:t>    Messenging service</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Classmates.com</a:t>
            </a:r>
          </a:p>
          <a:p>
            <a:pPr rtl="0">
              <a:lnSpc>
                <a:spcPct val="100000"/>
              </a:lnSpc>
              <a:buNone/>
            </a:pPr>
            <a:r>
              <a:rPr lang="en-US" sz="2666">
                <a:solidFill>
                  <a:srgbClr val="FFFFFF"/>
                </a:solidFill>
                <a:latin typeface="Comic Sans MS"/>
                <a:ea typeface="Comic Sans MS"/>
                <a:cs typeface="Comic Sans MS"/>
                <a:sym typeface="Comic Sans MS"/>
              </a:rPr>
              <a:t>    Originally no profiles</a:t>
            </a:r>
          </a:p>
          <a:p>
            <a:pPr rtl="0">
              <a:lnSpc>
                <a:spcPct val="100000"/>
              </a:lnSpc>
              <a:buNone/>
            </a:pPr>
            <a:r>
              <a:rPr lang="en-US" sz="2666">
                <a:solidFill>
                  <a:srgbClr val="FFFFFF"/>
                </a:solidFill>
                <a:latin typeface="Comic Sans MS"/>
                <a:ea typeface="Comic Sans MS"/>
                <a:cs typeface="Comic Sans MS"/>
                <a:sym typeface="Comic Sans MS"/>
              </a:rPr>
              <a:t>    But could search for old school colleagues</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sixdegrees.com</a:t>
            </a:r>
          </a:p>
          <a:p>
            <a:pPr rtl="0">
              <a:lnSpc>
                <a:spcPct val="100000"/>
              </a:lnSpc>
              <a:buNone/>
            </a:pPr>
            <a:r>
              <a:rPr lang="en-US" sz="2666">
                <a:solidFill>
                  <a:srgbClr val="FFFFFF"/>
                </a:solidFill>
                <a:latin typeface="Comic Sans MS"/>
                <a:ea typeface="Comic Sans MS"/>
                <a:cs typeface="Comic Sans MS"/>
                <a:sym typeface="Comic Sans MS"/>
              </a:rPr>
              <a:t>    Create / Surf profiles, create groups, invite friends</a:t>
            </a:r>
          </a:p>
          <a:p>
            <a:pPr rtl="0">
              <a:lnSpc>
                <a:spcPct val="100000"/>
              </a:lnSpc>
              <a:buNone/>
            </a:pPr>
            <a:r>
              <a:rPr lang="en-US" sz="2666">
                <a:solidFill>
                  <a:srgbClr val="FFFFFF"/>
                </a:solidFill>
                <a:latin typeface="Comic Sans MS"/>
                <a:ea typeface="Comic Sans MS"/>
                <a:cs typeface="Comic Sans MS"/>
                <a:sym typeface="Comic Sans MS"/>
              </a:rPr>
              <a:t>    Inviting friends was too pushy/spammy (then)</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2002</a:t>
            </a:r>
          </a:p>
        </p:txBody>
      </p:sp>
      <p:sp>
        <p:nvSpPr>
          <p:cNvPr id="122" name="Shape 122"/>
          <p:cNvSpPr txBox="1">
            <a:spLocks noGrp="1"/>
          </p:cNvSpPr>
          <p:nvPr>
            <p:ph type="body" idx="1"/>
          </p:nvPr>
        </p:nvSpPr>
        <p:spPr>
          <a:xfrm>
            <a:off x="291475" y="1818250"/>
            <a:ext cx="9625474" cy="5572574"/>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Friendster.com</a:t>
            </a:r>
          </a:p>
          <a:p>
            <a:pPr rtl="0">
              <a:lnSpc>
                <a:spcPct val="100000"/>
              </a:lnSpc>
              <a:buNone/>
            </a:pPr>
            <a:r>
              <a:rPr lang="en-US" sz="2666">
                <a:solidFill>
                  <a:srgbClr val="FFFFFF"/>
                </a:solidFill>
                <a:latin typeface="Comic Sans MS"/>
                <a:ea typeface="Comic Sans MS"/>
                <a:cs typeface="Comic Sans MS"/>
                <a:sym typeface="Comic Sans MS"/>
              </a:rPr>
              <a:t>    "A dating site that isn't about dating"    </a:t>
            </a:r>
          </a:p>
          <a:p>
            <a:pPr rtl="0">
              <a:lnSpc>
                <a:spcPct val="100000"/>
              </a:lnSpc>
              <a:buNone/>
            </a:pPr>
            <a:r>
              <a:rPr lang="en-US" sz="2666">
                <a:solidFill>
                  <a:srgbClr val="FFFFFF"/>
                </a:solidFill>
                <a:latin typeface="Comic Sans MS"/>
                <a:ea typeface="Comic Sans MS"/>
                <a:cs typeface="Comic Sans MS"/>
                <a:sym typeface="Comic Sans MS"/>
              </a:rPr>
              <a:t>    Connecting people through common bonds </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LinkedIn.com (2003)</a:t>
            </a:r>
          </a:p>
          <a:p>
            <a:pPr rtl="0">
              <a:lnSpc>
                <a:spcPct val="100000"/>
              </a:lnSpc>
              <a:buNone/>
            </a:pPr>
            <a:r>
              <a:rPr lang="en-US" sz="2666">
                <a:solidFill>
                  <a:srgbClr val="FFFFFF"/>
                </a:solidFill>
                <a:latin typeface="Comic Sans MS"/>
                <a:ea typeface="Comic Sans MS"/>
                <a:cs typeface="Comic Sans MS"/>
                <a:sym typeface="Comic Sans MS"/>
              </a:rPr>
              <a:t>    Serious, sober approach</a:t>
            </a:r>
          </a:p>
          <a:p>
            <a:pPr rtl="0">
              <a:lnSpc>
                <a:spcPct val="100000"/>
              </a:lnSpc>
              <a:buNone/>
            </a:pPr>
            <a:r>
              <a:rPr lang="en-US" sz="2666">
                <a:solidFill>
                  <a:srgbClr val="FFFFFF"/>
                </a:solidFill>
                <a:latin typeface="Comic Sans MS"/>
                <a:ea typeface="Comic Sans MS"/>
                <a:cs typeface="Comic Sans MS"/>
                <a:sym typeface="Comic Sans MS"/>
              </a:rPr>
              <a:t>    Not a playground for former classmates</a:t>
            </a:r>
          </a:p>
          <a:p>
            <a:pPr rtl="0">
              <a:lnSpc>
                <a:spcPct val="100000"/>
              </a:lnSpc>
              <a:buNone/>
            </a:pPr>
            <a:r>
              <a:rPr lang="en-US" sz="2666">
                <a:solidFill>
                  <a:srgbClr val="FFFFFF"/>
                </a:solidFill>
                <a:latin typeface="Comic Sans MS"/>
                <a:ea typeface="Comic Sans MS"/>
                <a:cs typeface="Comic Sans MS"/>
                <a:sym typeface="Comic Sans MS"/>
              </a:rPr>
              <a:t>    A business networking resource</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MySpace.com (2003)</a:t>
            </a:r>
          </a:p>
          <a:p>
            <a:pPr rtl="0">
              <a:lnSpc>
                <a:spcPct val="100000"/>
              </a:lnSpc>
              <a:buNone/>
            </a:pPr>
            <a:r>
              <a:rPr lang="en-US" sz="2666">
                <a:solidFill>
                  <a:srgbClr val="FFFFFF"/>
                </a:solidFill>
                <a:latin typeface="Comic Sans MS"/>
                <a:ea typeface="Comic Sans MS"/>
                <a:cs typeface="Comic Sans MS"/>
                <a:sym typeface="Comic Sans MS"/>
              </a:rPr>
              <a:t>    Hipper / Cooler than Friendster</a:t>
            </a:r>
          </a:p>
          <a:p>
            <a:pPr rtl="0">
              <a:lnSpc>
                <a:spcPct val="100000"/>
              </a:lnSpc>
              <a:buNone/>
            </a:pPr>
            <a:r>
              <a:rPr lang="en-US" sz="2666">
                <a:solidFill>
                  <a:srgbClr val="FFFFFF"/>
                </a:solidFill>
                <a:latin typeface="Comic Sans MS"/>
                <a:ea typeface="Comic Sans MS"/>
                <a:cs typeface="Comic Sans MS"/>
                <a:sym typeface="Comic Sans MS"/>
              </a:rPr>
              <a:t>    Attracting many friendster's with music &amp; videos</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Facebook</a:t>
            </a:r>
          </a:p>
        </p:txBody>
      </p:sp>
      <p:sp>
        <p:nvSpPr>
          <p:cNvPr id="128" name="Shape 128"/>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2004 - Harvard Only product peddling</a:t>
            </a:r>
          </a:p>
          <a:p>
            <a:pPr rtl="0">
              <a:lnSpc>
                <a:spcPct val="100000"/>
              </a:lnSpc>
              <a:buNone/>
            </a:pPr>
            <a:r>
              <a:rPr lang="en-US" sz="2666">
                <a:solidFill>
                  <a:srgbClr val="FFFFFF"/>
                </a:solidFill>
                <a:latin typeface="Comic Sans MS"/>
                <a:ea typeface="Comic Sans MS"/>
                <a:cs typeface="Comic Sans MS"/>
                <a:sym typeface="Comic Sans MS"/>
              </a:rPr>
              <a:t>2006 - General public</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Massive investment</a:t>
            </a:r>
          </a:p>
          <a:p>
            <a:pPr rtl="0">
              <a:lnSpc>
                <a:spcPct val="100000"/>
              </a:lnSpc>
              <a:buNone/>
            </a:pPr>
            <a:r>
              <a:rPr lang="en-US" sz="2666">
                <a:solidFill>
                  <a:srgbClr val="FFFFFF"/>
                </a:solidFill>
                <a:latin typeface="Comic Sans MS"/>
                <a:ea typeface="Comic Sans MS"/>
                <a:cs typeface="Comic Sans MS"/>
                <a:sym typeface="Comic Sans MS"/>
              </a:rPr>
              <a:t>Easy to use</a:t>
            </a:r>
          </a:p>
          <a:p>
            <a:pPr rtl="0">
              <a:lnSpc>
                <a:spcPct val="100000"/>
              </a:lnSpc>
              <a:buNone/>
            </a:pPr>
            <a:r>
              <a:rPr lang="en-US" sz="2666">
                <a:solidFill>
                  <a:srgbClr val="FFFFFF"/>
                </a:solidFill>
                <a:latin typeface="Comic Sans MS"/>
                <a:ea typeface="Comic Sans MS"/>
                <a:cs typeface="Comic Sans MS"/>
                <a:sym typeface="Comic Sans MS"/>
              </a:rPr>
              <a:t>Lots of features</a:t>
            </a:r>
          </a:p>
          <a:p>
            <a:endParaRPr lang="en-US" sz="2666">
              <a:solidFill>
                <a:srgbClr val="FFFFFF"/>
              </a:solidFill>
              <a:latin typeface="Comic Sans MS"/>
              <a:ea typeface="Comic Sans MS"/>
              <a:cs typeface="Comic Sans MS"/>
              <a:sym typeface="Comic Sans MS"/>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Networks Recap</a:t>
            </a:r>
          </a:p>
        </p:txBody>
      </p:sp>
      <p:sp>
        <p:nvSpPr>
          <p:cNvPr id="32" name="Shape 32"/>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What were the features of: </a:t>
            </a:r>
          </a:p>
          <a:p>
            <a:pPr rtl="0">
              <a:lnSpc>
                <a:spcPct val="100000"/>
              </a:lnSpc>
              <a:buNone/>
            </a:pPr>
            <a:r>
              <a:rPr lang="en-US" sz="2666">
                <a:solidFill>
                  <a:srgbClr val="FFFFFF"/>
                </a:solidFill>
                <a:latin typeface="Comic Sans MS"/>
                <a:ea typeface="Comic Sans MS"/>
                <a:cs typeface="Comic Sans MS"/>
                <a:sym typeface="Comic Sans MS"/>
              </a:rPr>
              <a:t>    Centralised Network</a:t>
            </a:r>
          </a:p>
          <a:p>
            <a:pPr rtl="0">
              <a:lnSpc>
                <a:spcPct val="100000"/>
              </a:lnSpc>
              <a:buNone/>
            </a:pPr>
            <a:r>
              <a:rPr lang="en-US" sz="2666">
                <a:solidFill>
                  <a:srgbClr val="FFFFFF"/>
                </a:solidFill>
                <a:latin typeface="Comic Sans MS"/>
                <a:ea typeface="Comic Sans MS"/>
                <a:cs typeface="Comic Sans MS"/>
                <a:sym typeface="Comic Sans MS"/>
              </a:rPr>
              <a:t>    Decentralised Network</a:t>
            </a:r>
          </a:p>
          <a:p>
            <a:pPr rtl="0">
              <a:lnSpc>
                <a:spcPct val="100000"/>
              </a:lnSpc>
              <a:buNone/>
            </a:pPr>
            <a:r>
              <a:rPr lang="en-US" sz="2666">
                <a:solidFill>
                  <a:srgbClr val="FFFFFF"/>
                </a:solidFill>
                <a:latin typeface="Comic Sans MS"/>
                <a:ea typeface="Comic Sans MS"/>
                <a:cs typeface="Comic Sans MS"/>
                <a:sym typeface="Comic Sans MS"/>
              </a:rPr>
              <a:t>    Distributed Network</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Speeding Up the Network</a:t>
            </a:r>
          </a:p>
          <a:p>
            <a:pPr rtl="0">
              <a:lnSpc>
                <a:spcPct val="100000"/>
              </a:lnSpc>
              <a:buNone/>
            </a:pPr>
            <a:r>
              <a:rPr lang="en-US" sz="2666">
                <a:solidFill>
                  <a:srgbClr val="FFFFFF"/>
                </a:solidFill>
                <a:latin typeface="Comic Sans MS"/>
                <a:ea typeface="Comic Sans MS"/>
                <a:cs typeface="Comic Sans MS"/>
                <a:sym typeface="Comic Sans MS"/>
              </a:rPr>
              <a:t>    Caching</a:t>
            </a:r>
          </a:p>
          <a:p>
            <a:pPr rtl="0">
              <a:lnSpc>
                <a:spcPct val="100000"/>
              </a:lnSpc>
              <a:buNone/>
            </a:pPr>
            <a:r>
              <a:rPr lang="en-US" sz="2666">
                <a:solidFill>
                  <a:srgbClr val="FFFFFF"/>
                </a:solidFill>
                <a:latin typeface="Comic Sans MS"/>
                <a:ea typeface="Comic Sans MS"/>
                <a:cs typeface="Comic Sans MS"/>
                <a:sym typeface="Comic Sans MS"/>
              </a:rPr>
              <a:t>    Routing</a:t>
            </a:r>
          </a:p>
          <a:p>
            <a:pPr rtl="0">
              <a:lnSpc>
                <a:spcPct val="100000"/>
              </a:lnSpc>
              <a:buNone/>
            </a:pPr>
            <a:r>
              <a:rPr lang="en-US" sz="2666">
                <a:solidFill>
                  <a:srgbClr val="FFFFFF"/>
                </a:solidFill>
                <a:latin typeface="Comic Sans MS"/>
                <a:ea typeface="Comic Sans MS"/>
                <a:cs typeface="Comic Sans MS"/>
                <a:sym typeface="Comic Sans MS"/>
              </a:rPr>
              <a:t>    Multiple Route Efficiencies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Other Sites</a:t>
            </a:r>
          </a:p>
        </p:txBody>
      </p:sp>
      <p:sp>
        <p:nvSpPr>
          <p:cNvPr id="134" name="Shape 134"/>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Orkut - (Brazil / India)</a:t>
            </a:r>
          </a:p>
          <a:p>
            <a:pPr rtl="0">
              <a:lnSpc>
                <a:spcPct val="100000"/>
              </a:lnSpc>
              <a:buNone/>
            </a:pPr>
            <a:r>
              <a:rPr lang="en-US" sz="2666">
                <a:solidFill>
                  <a:srgbClr val="FFFFFF"/>
                </a:solidFill>
                <a:latin typeface="Comic Sans MS"/>
                <a:ea typeface="Comic Sans MS"/>
                <a:cs typeface="Comic Sans MS"/>
                <a:sym typeface="Comic Sans MS"/>
              </a:rPr>
              <a:t>Skyrock - (France, Belgium, Switzerland)</a:t>
            </a:r>
          </a:p>
          <a:p>
            <a:pPr rtl="0">
              <a:lnSpc>
                <a:spcPct val="100000"/>
              </a:lnSpc>
              <a:buNone/>
            </a:pPr>
            <a:r>
              <a:rPr lang="en-US" sz="2666">
                <a:solidFill>
                  <a:srgbClr val="FFFFFF"/>
                </a:solidFill>
                <a:latin typeface="Comic Sans MS"/>
                <a:ea typeface="Comic Sans MS"/>
                <a:cs typeface="Comic Sans MS"/>
                <a:sym typeface="Comic Sans MS"/>
              </a:rPr>
              <a:t>Multiply - (Philippines)</a:t>
            </a:r>
          </a:p>
          <a:p>
            <a:pPr rtl="0">
              <a:lnSpc>
                <a:spcPct val="100000"/>
              </a:lnSpc>
              <a:buNone/>
            </a:pPr>
            <a:r>
              <a:rPr lang="en-US" sz="2666">
                <a:solidFill>
                  <a:srgbClr val="FFFFFF"/>
                </a:solidFill>
                <a:latin typeface="Comic Sans MS"/>
                <a:ea typeface="Comic Sans MS"/>
                <a:cs typeface="Comic Sans MS"/>
                <a:sym typeface="Comic Sans MS"/>
              </a:rPr>
              <a:t>Mixi - (Japan)</a:t>
            </a:r>
          </a:p>
          <a:p>
            <a:pPr rtl="0">
              <a:lnSpc>
                <a:spcPct val="100000"/>
              </a:lnSpc>
              <a:buNone/>
            </a:pPr>
            <a:r>
              <a:rPr lang="en-US" sz="2666">
                <a:solidFill>
                  <a:srgbClr val="FFFFFF"/>
                </a:solidFill>
                <a:latin typeface="Comic Sans MS"/>
                <a:ea typeface="Comic Sans MS"/>
                <a:cs typeface="Comic Sans MS"/>
                <a:sym typeface="Comic Sans MS"/>
              </a:rPr>
              <a:t>Qzone - (China)</a:t>
            </a:r>
          </a:p>
          <a:p>
            <a:pPr rtl="0">
              <a:lnSpc>
                <a:spcPct val="100000"/>
              </a:lnSpc>
              <a:buNone/>
            </a:pPr>
            <a:r>
              <a:rPr lang="en-US" sz="2666">
                <a:solidFill>
                  <a:srgbClr val="FFFFFF"/>
                </a:solidFill>
                <a:latin typeface="Comic Sans MS"/>
                <a:ea typeface="Comic Sans MS"/>
                <a:cs typeface="Comic Sans MS"/>
                <a:sym typeface="Comic Sans MS"/>
              </a:rPr>
              <a:t>Badoo - (Europe)</a:t>
            </a:r>
          </a:p>
          <a:p>
            <a:pPr rtl="0">
              <a:lnSpc>
                <a:spcPct val="100000"/>
              </a:lnSpc>
              <a:buNone/>
            </a:pPr>
            <a:r>
              <a:rPr lang="en-US" sz="2666">
                <a:solidFill>
                  <a:srgbClr val="FFFFFF"/>
                </a:solidFill>
                <a:latin typeface="Comic Sans MS"/>
                <a:ea typeface="Comic Sans MS"/>
                <a:cs typeface="Comic Sans MS"/>
                <a:sym typeface="Comic Sans MS"/>
              </a:rPr>
              <a:t>Nasza-klasa - (Poland)</a:t>
            </a:r>
          </a:p>
          <a:p>
            <a:pPr rtl="0">
              <a:lnSpc>
                <a:spcPct val="100000"/>
              </a:lnSpc>
              <a:buNone/>
            </a:pPr>
            <a:r>
              <a:rPr lang="en-US" sz="2666">
                <a:solidFill>
                  <a:srgbClr val="FFFFFF"/>
                </a:solidFill>
                <a:latin typeface="Comic Sans MS"/>
                <a:ea typeface="Comic Sans MS"/>
                <a:cs typeface="Comic Sans MS"/>
                <a:sym typeface="Comic Sans MS"/>
              </a:rPr>
              <a:t>Odnoklassniki - (Russia)</a:t>
            </a:r>
          </a:p>
          <a:p>
            <a:pPr rtl="0">
              <a:lnSpc>
                <a:spcPct val="100000"/>
              </a:lnSpc>
              <a:buNone/>
            </a:pPr>
            <a:r>
              <a:rPr lang="en-US" sz="2666">
                <a:solidFill>
                  <a:srgbClr val="FFFFFF"/>
                </a:solidFill>
                <a:latin typeface="Comic Sans MS"/>
                <a:ea typeface="Comic Sans MS"/>
                <a:cs typeface="Comic Sans MS"/>
                <a:sym typeface="Comic Sans MS"/>
              </a:rPr>
              <a:t>VKontakte - (Russia)</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Blogging</a:t>
            </a:r>
          </a:p>
        </p:txBody>
      </p:sp>
      <p:sp>
        <p:nvSpPr>
          <p:cNvPr id="140" name="Shape 140"/>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Bebo - Blog Early Blog Often (2005)</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Twitter - 2006</a:t>
            </a:r>
          </a:p>
          <a:p>
            <a:pPr rtl="0">
              <a:lnSpc>
                <a:spcPct val="100000"/>
              </a:lnSpc>
              <a:buNone/>
            </a:pPr>
            <a:r>
              <a:rPr lang="en-US" sz="2666">
                <a:solidFill>
                  <a:srgbClr val="FFFFFF"/>
                </a:solidFill>
                <a:latin typeface="Comic Sans MS"/>
                <a:ea typeface="Comic Sans MS"/>
                <a:cs typeface="Comic Sans MS"/>
                <a:sym typeface="Comic Sans MS"/>
              </a:rPr>
              <a:t>    Do we really need to know that you are drinking coke?</a:t>
            </a:r>
          </a:p>
          <a:p>
            <a:pPr rtl="0">
              <a:lnSpc>
                <a:spcPct val="100000"/>
              </a:lnSpc>
              <a:buNone/>
            </a:pPr>
            <a:r>
              <a:rPr lang="en-US" sz="2666">
                <a:solidFill>
                  <a:srgbClr val="FFFFFF"/>
                </a:solidFill>
                <a:latin typeface="Comic Sans MS"/>
                <a:ea typeface="Comic Sans MS"/>
                <a:cs typeface="Comic Sans MS"/>
                <a:sym typeface="Comic Sans MS"/>
              </a:rPr>
              <a:t>    But, it has handled real time search in a new unique way!</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This Week</a:t>
            </a:r>
          </a:p>
        </p:txBody>
      </p:sp>
      <p:sp>
        <p:nvSpPr>
          <p:cNvPr id="38" name="Shape 38"/>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It's Time for a "Revolution"</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The revolution of Social Networks and Social Media</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So Lets talk about "Web 2.0"</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Definitions</a:t>
            </a:r>
          </a:p>
        </p:txBody>
      </p:sp>
      <p:sp>
        <p:nvSpPr>
          <p:cNvPr id="44" name="Shape 44"/>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dirty="0">
                <a:solidFill>
                  <a:srgbClr val="FFFFFF"/>
                </a:solidFill>
                <a:latin typeface="Comic Sans MS"/>
                <a:ea typeface="Comic Sans MS"/>
                <a:cs typeface="Comic Sans MS"/>
                <a:sym typeface="Comic Sans MS"/>
              </a:rPr>
              <a:t>Social Networks</a:t>
            </a:r>
          </a:p>
          <a:p>
            <a:endParaRPr lang="en-US" sz="2666" dirty="0">
              <a:solidFill>
                <a:srgbClr val="FFFFFF"/>
              </a:solidFill>
              <a:latin typeface="Comic Sans MS"/>
              <a:ea typeface="Comic Sans MS"/>
              <a:cs typeface="Comic Sans MS"/>
              <a:sym typeface="Comic Sans MS"/>
            </a:endParaRPr>
          </a:p>
          <a:p>
            <a:pPr rtl="0">
              <a:lnSpc>
                <a:spcPct val="100000"/>
              </a:lnSpc>
              <a:buNone/>
            </a:pPr>
            <a:r>
              <a:rPr lang="en-US" sz="2666" dirty="0">
                <a:solidFill>
                  <a:srgbClr val="FFFFFF"/>
                </a:solidFill>
                <a:latin typeface="Comic Sans MS"/>
                <a:ea typeface="Comic Sans MS"/>
                <a:cs typeface="Comic Sans MS"/>
                <a:sym typeface="Comic Sans MS"/>
              </a:rPr>
              <a:t>    "Family, and friends and their families, that together create an interconnected system through which alliances are formed, help is obtained, information is transmitted, and strings are pulled. In an organizational setting, it usually constitutes the group of one's peers, seniors, and subordinates who provide privileged information on how to get things done, how the power structure operates, and who holds the strings at present."</a:t>
            </a:r>
          </a:p>
          <a:p>
            <a:pPr algn="r" rtl="0">
              <a:lnSpc>
                <a:spcPct val="100000"/>
              </a:lnSpc>
              <a:buNone/>
            </a:pPr>
            <a:r>
              <a:rPr lang="en-US" sz="2666" dirty="0">
                <a:solidFill>
                  <a:srgbClr val="FFFFFF"/>
                </a:solidFill>
                <a:latin typeface="Comic Sans MS"/>
                <a:ea typeface="Comic Sans MS"/>
                <a:cs typeface="Comic Sans MS"/>
                <a:sym typeface="Comic Sans MS"/>
              </a:rPr>
              <a:t>BusinessDictionary.com</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Definitions</a:t>
            </a:r>
          </a:p>
        </p:txBody>
      </p:sp>
      <p:sp>
        <p:nvSpPr>
          <p:cNvPr id="50" name="Shape 50"/>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3466">
                <a:solidFill>
                  <a:srgbClr val="FFFFFF"/>
                </a:solidFill>
                <a:latin typeface="Comic Sans MS"/>
                <a:ea typeface="Comic Sans MS"/>
                <a:cs typeface="Comic Sans MS"/>
                <a:sym typeface="Comic Sans MS"/>
              </a:rPr>
              <a:t>Web Based Social Networks</a:t>
            </a:r>
          </a:p>
          <a:p>
            <a:endParaRPr lang="en-US" sz="34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    "Any website designed to allow multiple users to publish content themselves. The information may be on any subject and may be for consumption by (potential) friends, mates, employers, employees, etc. The sites typically allow users to create a "profile" describing themselves and to exchange public or private messages and list other users or groups they are connected to in some way."</a:t>
            </a:r>
          </a:p>
          <a:p>
            <a:pPr algn="r" rtl="0">
              <a:lnSpc>
                <a:spcPct val="100000"/>
              </a:lnSpc>
              <a:buNone/>
            </a:pPr>
            <a:r>
              <a:rPr lang="en-US" sz="2666">
                <a:solidFill>
                  <a:srgbClr val="FFFFFF"/>
                </a:solidFill>
                <a:latin typeface="Comic Sans MS"/>
                <a:ea typeface="Comic Sans MS"/>
                <a:cs typeface="Comic Sans MS"/>
                <a:sym typeface="Comic Sans MS"/>
              </a:rPr>
              <a:t>    Dictionary.com</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Definitions</a:t>
            </a:r>
          </a:p>
        </p:txBody>
      </p:sp>
      <p:sp>
        <p:nvSpPr>
          <p:cNvPr id="56" name="Shape 56"/>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Social Media</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    "participatory online media that utilizes the group to write and direct content, rather than a read-only media. Allows for direct contact between participants"</a:t>
            </a:r>
          </a:p>
          <a:p>
            <a:pPr algn="r" rtl="0">
              <a:lnSpc>
                <a:spcPct val="100000"/>
              </a:lnSpc>
              <a:buNone/>
            </a:pPr>
            <a:r>
              <a:rPr lang="en-US" sz="2666">
                <a:solidFill>
                  <a:srgbClr val="FFFFFF"/>
                </a:solidFill>
                <a:latin typeface="Comic Sans MS"/>
                <a:ea typeface="Comic Sans MS"/>
                <a:cs typeface="Comic Sans MS"/>
                <a:sym typeface="Comic Sans MS"/>
              </a:rPr>
              <a:t>UrbanDictionary.com</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Definitions</a:t>
            </a:r>
          </a:p>
        </p:txBody>
      </p:sp>
      <p:sp>
        <p:nvSpPr>
          <p:cNvPr id="62" name="Shape 62"/>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Web 2.0</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    "Web 2.0 (or Web 2) is the popular term for advanced Internet technology and applications including blogs, wikis, RSS and social bookmarking. The two major components of Web 2.0 are the technological advances enabled by Ajax and other new applications such as RSS and Eclipse and the user empowerment that they support."</a:t>
            </a:r>
          </a:p>
          <a:p>
            <a:pPr algn="r" rtl="0">
              <a:lnSpc>
                <a:spcPct val="100000"/>
              </a:lnSpc>
              <a:buNone/>
            </a:pPr>
            <a:r>
              <a:rPr lang="en-US" sz="2666">
                <a:solidFill>
                  <a:srgbClr val="FFFFFF"/>
                </a:solidFill>
                <a:latin typeface="Comic Sans MS"/>
                <a:ea typeface="Comic Sans MS"/>
                <a:cs typeface="Comic Sans MS"/>
                <a:sym typeface="Comic Sans MS"/>
              </a:rPr>
              <a:t>Whatis.com</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Traditional View</a:t>
            </a:r>
          </a:p>
        </p:txBody>
      </p:sp>
      <p:sp>
        <p:nvSpPr>
          <p:cNvPr id="68" name="Shape 68"/>
          <p:cNvSpPr/>
          <p:nvPr/>
        </p:nvSpPr>
        <p:spPr>
          <a:xfrm>
            <a:off x="711200" y="1219200"/>
            <a:ext cx="8839200" cy="5969000"/>
          </a:xfrm>
          <a:prstGeom prst="rect">
            <a:avLst/>
          </a:prstGeom>
          <a:blipFill>
            <a:blip r:embed="rId3"/>
            <a:stretch>
              <a:fillRect/>
            </a:stretch>
          </a:blipFill>
        </p:spPr>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"New" View</a:t>
            </a:r>
          </a:p>
        </p:txBody>
      </p:sp>
      <p:sp>
        <p:nvSpPr>
          <p:cNvPr id="74" name="Shape 74"/>
          <p:cNvSpPr/>
          <p:nvPr/>
        </p:nvSpPr>
        <p:spPr>
          <a:xfrm>
            <a:off x="609600" y="1320800"/>
            <a:ext cx="8839200" cy="5969000"/>
          </a:xfrm>
          <a:prstGeom prst="rect">
            <a:avLst/>
          </a:prstGeom>
          <a:blipFill>
            <a:blip r:embed="rId3"/>
            <a:stretch>
              <a:fillRect/>
            </a:stretch>
          </a:blipFill>
        </p:spPr>
      </p:sp>
    </p:spTree>
  </p:cSld>
  <p:clrMapOvr>
    <a:masterClrMapping/>
  </p:clrMapOvr>
  <p:transition spd="slow">
    <p:cut/>
  </p:transition>
</p:sld>
</file>

<file path=ppt/theme/theme1.xml><?xml version="1.0" encoding="utf-8"?>
<a:theme xmlns:a="http://schemas.openxmlformats.org/drawingml/2006/main">
  <a:themeElements>
    <a:clrScheme name="chalkboard">
      <a:dk1>
        <a:srgbClr val="000000"/>
      </a:dk1>
      <a:lt1>
        <a:srgbClr val="FFFFFF"/>
      </a:lt1>
      <a:dk2>
        <a:srgbClr val="282828"/>
      </a:dk2>
      <a:lt2>
        <a:srgbClr val="C7C7C7"/>
      </a:lt2>
      <a:accent1>
        <a:srgbClr val="3A2B17"/>
      </a:accent1>
      <a:accent2>
        <a:srgbClr val="614D2B"/>
      </a:accent2>
      <a:accent3>
        <a:srgbClr val="886E3E"/>
      </a:accent3>
      <a:accent4>
        <a:srgbClr val="AC8B47"/>
      </a:accent4>
      <a:accent5>
        <a:srgbClr val="CFA74F"/>
      </a:accent5>
      <a:accent6>
        <a:srgbClr val="E4C26B"/>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18860</TotalTime>
  <Words>1147</Words>
  <Application>Microsoft Office PowerPoint</Application>
  <PresentationFormat>Custom</PresentationFormat>
  <Paragraphs>229</Paragraphs>
  <Slides>21</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Cambria</vt:lpstr>
      <vt:lpstr>Comic Sans MS</vt:lpstr>
      <vt:lpstr/>
      <vt:lpstr>ISNE101</vt:lpstr>
      <vt:lpstr>Networks Recap</vt:lpstr>
      <vt:lpstr>This Week</vt:lpstr>
      <vt:lpstr>Definitions</vt:lpstr>
      <vt:lpstr>Definitions</vt:lpstr>
      <vt:lpstr>Definitions</vt:lpstr>
      <vt:lpstr>Definitions</vt:lpstr>
      <vt:lpstr>Traditional View</vt:lpstr>
      <vt:lpstr>"New" View</vt:lpstr>
      <vt:lpstr>Information is Changing</vt:lpstr>
      <vt:lpstr>Characteristics of Information   OR Assumptions about Information</vt:lpstr>
      <vt:lpstr>It's an Information Revolution</vt:lpstr>
      <vt:lpstr>Information is Changing</vt:lpstr>
      <vt:lpstr>How did it happen?</vt:lpstr>
      <vt:lpstr>How has Web 2.0 forced us to rethink…</vt:lpstr>
      <vt:lpstr>Early Social Networks</vt:lpstr>
      <vt:lpstr>The internet kicks in</vt:lpstr>
      <vt:lpstr>2002</vt:lpstr>
      <vt:lpstr>Facebook</vt:lpstr>
      <vt:lpstr>Other Sites</vt:lpstr>
      <vt:lpstr>Blogging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ISNE101</dc:title>
  <dc:creator>Admin</dc:creator>
  <cp:lastModifiedBy>KENNETH COSH</cp:lastModifiedBy>
  <cp:revision>15</cp:revision>
  <dcterms:modified xsi:type="dcterms:W3CDTF">2021-07-14T10:13:12Z</dcterms:modified>
</cp:coreProperties>
</file>