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6" autoAdjust="0"/>
    <p:restoredTop sz="94660"/>
  </p:normalViewPr>
  <p:slideViewPr>
    <p:cSldViewPr snapToGrid="0">
      <p:cViewPr varScale="1">
        <p:scale>
          <a:sx n="60" d="100"/>
          <a:sy n="60" d="100"/>
        </p:scale>
        <p:origin x="7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C4194EF-7358-4EEA-B15C-0BA2C1B395B4}" type="datetimeFigureOut">
              <a:rPr lang="en-US" smtClean="0"/>
              <a:t>12/24/2015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59E7A5A-50A5-40DF-92D2-E71B94F4858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388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94EF-7358-4EEA-B15C-0BA2C1B395B4}" type="datetimeFigureOut">
              <a:rPr lang="en-US" smtClean="0"/>
              <a:t>12/24/2015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E7A5A-50A5-40DF-92D2-E71B94F48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58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94EF-7358-4EEA-B15C-0BA2C1B395B4}" type="datetimeFigureOut">
              <a:rPr lang="en-US" smtClean="0"/>
              <a:t>12/24/2015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E7A5A-50A5-40DF-92D2-E71B94F4858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801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94EF-7358-4EEA-B15C-0BA2C1B395B4}" type="datetimeFigureOut">
              <a:rPr lang="en-US" smtClean="0"/>
              <a:t>12/24/2015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E7A5A-50A5-40DF-92D2-E71B94F4858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388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94EF-7358-4EEA-B15C-0BA2C1B395B4}" type="datetimeFigureOut">
              <a:rPr lang="en-US" smtClean="0"/>
              <a:t>12/24/2015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E7A5A-50A5-40DF-92D2-E71B94F48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82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94EF-7358-4EEA-B15C-0BA2C1B395B4}" type="datetimeFigureOut">
              <a:rPr lang="en-US" smtClean="0"/>
              <a:t>12/24/2015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E7A5A-50A5-40DF-92D2-E71B94F4858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058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94EF-7358-4EEA-B15C-0BA2C1B395B4}" type="datetimeFigureOut">
              <a:rPr lang="en-US" smtClean="0"/>
              <a:t>12/24/2015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E7A5A-50A5-40DF-92D2-E71B94F4858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525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94EF-7358-4EEA-B15C-0BA2C1B395B4}" type="datetimeFigureOut">
              <a:rPr lang="en-US" smtClean="0"/>
              <a:t>12/24/2015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E7A5A-50A5-40DF-92D2-E71B94F4858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369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94EF-7358-4EEA-B15C-0BA2C1B395B4}" type="datetimeFigureOut">
              <a:rPr lang="en-US" smtClean="0"/>
              <a:t>12/24/2015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E7A5A-50A5-40DF-92D2-E71B94F4858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75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94EF-7358-4EEA-B15C-0BA2C1B395B4}" type="datetimeFigureOut">
              <a:rPr lang="en-US" smtClean="0"/>
              <a:t>12/24/2015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E7A5A-50A5-40DF-92D2-E71B94F48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10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94EF-7358-4EEA-B15C-0BA2C1B395B4}" type="datetimeFigureOut">
              <a:rPr lang="en-US" smtClean="0"/>
              <a:t>12/24/2015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E7A5A-50A5-40DF-92D2-E71B94F4858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104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94EF-7358-4EEA-B15C-0BA2C1B395B4}" type="datetimeFigureOut">
              <a:rPr lang="en-US" smtClean="0"/>
              <a:t>12/24/2015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E7A5A-50A5-40DF-92D2-E71B94F48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61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94EF-7358-4EEA-B15C-0BA2C1B395B4}" type="datetimeFigureOut">
              <a:rPr lang="en-US" smtClean="0"/>
              <a:t>12/24/2015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E7A5A-50A5-40DF-92D2-E71B94F4858B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299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94EF-7358-4EEA-B15C-0BA2C1B395B4}" type="datetimeFigureOut">
              <a:rPr lang="en-US" smtClean="0"/>
              <a:t>12/24/2015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E7A5A-50A5-40DF-92D2-E71B94F4858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463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94EF-7358-4EEA-B15C-0BA2C1B395B4}" type="datetimeFigureOut">
              <a:rPr lang="en-US" smtClean="0"/>
              <a:t>12/24/2015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E7A5A-50A5-40DF-92D2-E71B94F48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4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94EF-7358-4EEA-B15C-0BA2C1B395B4}" type="datetimeFigureOut">
              <a:rPr lang="en-US" smtClean="0"/>
              <a:t>12/24/2015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E7A5A-50A5-40DF-92D2-E71B94F4858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819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94EF-7358-4EEA-B15C-0BA2C1B395B4}" type="datetimeFigureOut">
              <a:rPr lang="en-US" smtClean="0"/>
              <a:t>12/24/2015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E7A5A-50A5-40DF-92D2-E71B94F48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691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C4194EF-7358-4EEA-B15C-0BA2C1B395B4}" type="datetimeFigureOut">
              <a:rPr lang="en-US" smtClean="0"/>
              <a:t>12/24/2015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59E7A5A-50A5-40DF-92D2-E71B94F48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46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261446 Information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Week 8</a:t>
            </a:r>
          </a:p>
          <a:p>
            <a:r>
              <a:rPr lang="en-US" dirty="0" smtClean="0"/>
              <a:t>Telecommunications, the Internet &amp; Wireless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735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8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Telecommunications and Networking in Today’s Business World</a:t>
            </a:r>
          </a:p>
          <a:p>
            <a:r>
              <a:rPr lang="en-US" dirty="0" smtClean="0"/>
              <a:t>Communications Networks</a:t>
            </a:r>
          </a:p>
          <a:p>
            <a:r>
              <a:rPr lang="en-US" dirty="0" smtClean="0"/>
              <a:t>The Global Internet</a:t>
            </a:r>
          </a:p>
          <a:p>
            <a:r>
              <a:rPr lang="en-US" dirty="0" smtClean="0"/>
              <a:t>The Wireless Revolution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112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Case Study #1) RFID &amp; Wireless Technology Speed up Production at Continental Tires</a:t>
            </a:r>
          </a:p>
          <a:p>
            <a:r>
              <a:rPr lang="en-US" dirty="0" smtClean="0"/>
              <a:t>Case Study #2) Apple, Google &amp; Microsoft Battle for your Internet Experiences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209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Reading Week!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9149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</TotalTime>
  <Words>66</Words>
  <Application>Microsoft Office PowerPoint</Application>
  <PresentationFormat>Widescreen</PresentationFormat>
  <Paragraphs>13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Garamond</vt:lpstr>
      <vt:lpstr>Organic</vt:lpstr>
      <vt:lpstr>261446 Information Systems</vt:lpstr>
      <vt:lpstr>Week 8 Topics</vt:lpstr>
      <vt:lpstr>Case Studies</vt:lpstr>
      <vt:lpstr>Materials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261446 Information Systems</dc:title>
  <dc:creator>Admin</dc:creator>
  <cp:lastModifiedBy>Admin</cp:lastModifiedBy>
  <cp:revision>2</cp:revision>
  <dcterms:created xsi:type="dcterms:W3CDTF">2015-12-24T07:20:15Z</dcterms:created>
  <dcterms:modified xsi:type="dcterms:W3CDTF">2015-12-24T07:26:31Z</dcterms:modified>
</cp:coreProperties>
</file>