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301" r:id="rId3"/>
    <p:sldId id="257" r:id="rId4"/>
    <p:sldId id="258" r:id="rId5"/>
    <p:sldId id="259" r:id="rId6"/>
    <p:sldId id="260" r:id="rId7"/>
    <p:sldId id="261" r:id="rId8"/>
    <p:sldId id="262" r:id="rId9"/>
    <p:sldId id="263" r:id="rId10"/>
    <p:sldId id="264" r:id="rId11"/>
    <p:sldId id="265" r:id="rId12"/>
    <p:sldId id="269" r:id="rId13"/>
    <p:sldId id="303" r:id="rId14"/>
    <p:sldId id="304" r:id="rId15"/>
    <p:sldId id="266" r:id="rId16"/>
    <p:sldId id="267" r:id="rId17"/>
    <p:sldId id="270" r:id="rId18"/>
    <p:sldId id="271" r:id="rId19"/>
    <p:sldId id="272" r:id="rId20"/>
    <p:sldId id="273" r:id="rId21"/>
    <p:sldId id="274" r:id="rId22"/>
    <p:sldId id="275" r:id="rId23"/>
    <p:sldId id="276" r:id="rId24"/>
    <p:sldId id="278" r:id="rId25"/>
    <p:sldId id="279" r:id="rId26"/>
    <p:sldId id="280" r:id="rId27"/>
    <p:sldId id="282" r:id="rId28"/>
    <p:sldId id="283" r:id="rId29"/>
    <p:sldId id="284" r:id="rId30"/>
    <p:sldId id="285" r:id="rId31"/>
    <p:sldId id="286" r:id="rId32"/>
    <p:sldId id="288" r:id="rId33"/>
    <p:sldId id="289" r:id="rId34"/>
    <p:sldId id="290" r:id="rId35"/>
    <p:sldId id="291" r:id="rId36"/>
    <p:sldId id="293" r:id="rId37"/>
    <p:sldId id="294" r:id="rId38"/>
    <p:sldId id="295" r:id="rId39"/>
    <p:sldId id="296" r:id="rId40"/>
    <p:sldId id="298" r:id="rId41"/>
    <p:sldId id="292" r:id="rId42"/>
    <p:sldId id="287" r:id="rId43"/>
    <p:sldId id="299" r:id="rId44"/>
    <p:sldId id="30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7E34A1-01A7-4909-8C15-8D4B4F1264D9}" type="doc">
      <dgm:prSet loTypeId="urn:microsoft.com/office/officeart/2005/8/layout/vList2" loCatId="list" qsTypeId="urn:microsoft.com/office/officeart/2005/8/quickstyle/3d1" qsCatId="3D" csTypeId="urn:microsoft.com/office/officeart/2005/8/colors/accent2_5" csCatId="accent2" phldr="1"/>
      <dgm:spPr/>
      <dgm:t>
        <a:bodyPr/>
        <a:lstStyle/>
        <a:p>
          <a:endParaRPr lang="en-US"/>
        </a:p>
      </dgm:t>
    </dgm:pt>
    <dgm:pt modelId="{33DB948F-D513-4988-863E-EAD4401F9988}">
      <dgm:prSet phldrT="[Text]"/>
      <dgm:spPr/>
      <dgm:t>
        <a:bodyPr/>
        <a:lstStyle/>
        <a:p>
          <a:r>
            <a:rPr lang="en-US" dirty="0"/>
            <a:t>Drive bay(s)</a:t>
          </a:r>
        </a:p>
      </dgm:t>
    </dgm:pt>
    <dgm:pt modelId="{D5EDFF03-33B6-44DB-81B2-B7496DAA9F07}" type="parTrans" cxnId="{4D9B925A-2F22-40FD-982E-10D9195C0A30}">
      <dgm:prSet/>
      <dgm:spPr/>
      <dgm:t>
        <a:bodyPr/>
        <a:lstStyle/>
        <a:p>
          <a:endParaRPr lang="en-US"/>
        </a:p>
      </dgm:t>
    </dgm:pt>
    <dgm:pt modelId="{482960A1-E581-4A4C-B578-036BA5524A2F}" type="sibTrans" cxnId="{4D9B925A-2F22-40FD-982E-10D9195C0A30}">
      <dgm:prSet/>
      <dgm:spPr/>
      <dgm:t>
        <a:bodyPr/>
        <a:lstStyle/>
        <a:p>
          <a:endParaRPr lang="en-US"/>
        </a:p>
      </dgm:t>
    </dgm:pt>
    <dgm:pt modelId="{7D1C6490-ECDF-4DEA-A2AC-63CB7D8F088C}">
      <dgm:prSet phldrT="[Text]"/>
      <dgm:spPr/>
      <dgm:t>
        <a:bodyPr/>
        <a:lstStyle/>
        <a:p>
          <a:r>
            <a:rPr lang="en-US" dirty="0"/>
            <a:t>Power supply</a:t>
          </a:r>
        </a:p>
      </dgm:t>
    </dgm:pt>
    <dgm:pt modelId="{044DF067-D3A1-43D4-9844-BC24C11E7305}" type="parTrans" cxnId="{B503CD01-0323-4287-817E-7BAE54185405}">
      <dgm:prSet/>
      <dgm:spPr/>
      <dgm:t>
        <a:bodyPr/>
        <a:lstStyle/>
        <a:p>
          <a:endParaRPr lang="en-US"/>
        </a:p>
      </dgm:t>
    </dgm:pt>
    <dgm:pt modelId="{C3E441F5-EC92-4BBD-A331-1A1ADD79E978}" type="sibTrans" cxnId="{B503CD01-0323-4287-817E-7BAE54185405}">
      <dgm:prSet/>
      <dgm:spPr/>
      <dgm:t>
        <a:bodyPr/>
        <a:lstStyle/>
        <a:p>
          <a:endParaRPr lang="en-US"/>
        </a:p>
      </dgm:t>
    </dgm:pt>
    <dgm:pt modelId="{8ECBE45D-E4FD-46D3-8A78-672DCBCE652C}">
      <dgm:prSet phldrT="[Text]"/>
      <dgm:spPr/>
      <dgm:t>
        <a:bodyPr/>
        <a:lstStyle/>
        <a:p>
          <a:r>
            <a:rPr lang="en-US" dirty="0"/>
            <a:t>Sound card</a:t>
          </a:r>
        </a:p>
      </dgm:t>
    </dgm:pt>
    <dgm:pt modelId="{78A054F9-D146-45A3-9DF1-0A37594AE88F}" type="parTrans" cxnId="{DEE6BF8E-FBB6-49F6-B46D-F27F51E8A07E}">
      <dgm:prSet/>
      <dgm:spPr/>
      <dgm:t>
        <a:bodyPr/>
        <a:lstStyle/>
        <a:p>
          <a:endParaRPr lang="en-US"/>
        </a:p>
      </dgm:t>
    </dgm:pt>
    <dgm:pt modelId="{BC0992DE-B17D-4554-8D85-EF35BF6BFBAA}" type="sibTrans" cxnId="{DEE6BF8E-FBB6-49F6-B46D-F27F51E8A07E}">
      <dgm:prSet/>
      <dgm:spPr/>
      <dgm:t>
        <a:bodyPr/>
        <a:lstStyle/>
        <a:p>
          <a:endParaRPr lang="en-US"/>
        </a:p>
      </dgm:t>
    </dgm:pt>
    <dgm:pt modelId="{43BED282-EF8D-4773-A045-AAB8B17F1DE4}">
      <dgm:prSet phldrT="[Text]"/>
      <dgm:spPr/>
      <dgm:t>
        <a:bodyPr/>
        <a:lstStyle/>
        <a:p>
          <a:r>
            <a:rPr lang="en-US" dirty="0"/>
            <a:t>Video card</a:t>
          </a:r>
        </a:p>
      </dgm:t>
    </dgm:pt>
    <dgm:pt modelId="{42C9B655-B370-4286-B37E-76DEABADE5ED}" type="parTrans" cxnId="{5B0BFC19-A449-4A44-A602-17030E319F7C}">
      <dgm:prSet/>
      <dgm:spPr/>
      <dgm:t>
        <a:bodyPr/>
        <a:lstStyle/>
        <a:p>
          <a:endParaRPr lang="en-US"/>
        </a:p>
      </dgm:t>
    </dgm:pt>
    <dgm:pt modelId="{90E8CFA8-A9E3-4766-847D-880DA0CC9FFB}" type="sibTrans" cxnId="{5B0BFC19-A449-4A44-A602-17030E319F7C}">
      <dgm:prSet/>
      <dgm:spPr/>
      <dgm:t>
        <a:bodyPr/>
        <a:lstStyle/>
        <a:p>
          <a:endParaRPr lang="en-US"/>
        </a:p>
      </dgm:t>
    </dgm:pt>
    <dgm:pt modelId="{1C74C46F-96AB-475E-9CED-46CF611C1870}">
      <dgm:prSet phldrT="[Text]"/>
      <dgm:spPr/>
      <dgm:t>
        <a:bodyPr/>
        <a:lstStyle/>
        <a:p>
          <a:r>
            <a:rPr lang="en-US" dirty="0"/>
            <a:t>Processor</a:t>
          </a:r>
        </a:p>
      </dgm:t>
    </dgm:pt>
    <dgm:pt modelId="{09557C89-6021-4594-A852-FBA80E973968}" type="parTrans" cxnId="{CF367B60-A9B9-4D0C-938C-593007968015}">
      <dgm:prSet/>
      <dgm:spPr/>
      <dgm:t>
        <a:bodyPr/>
        <a:lstStyle/>
        <a:p>
          <a:endParaRPr lang="en-US"/>
        </a:p>
      </dgm:t>
    </dgm:pt>
    <dgm:pt modelId="{E268A7DB-16E3-4602-99F2-96CD9D499977}" type="sibTrans" cxnId="{CF367B60-A9B9-4D0C-938C-593007968015}">
      <dgm:prSet/>
      <dgm:spPr/>
      <dgm:t>
        <a:bodyPr/>
        <a:lstStyle/>
        <a:p>
          <a:endParaRPr lang="en-US"/>
        </a:p>
      </dgm:t>
    </dgm:pt>
    <dgm:pt modelId="{14438694-CBAD-4D60-9C6E-9E32058D74E6}">
      <dgm:prSet phldrT="[Text]"/>
      <dgm:spPr/>
      <dgm:t>
        <a:bodyPr/>
        <a:lstStyle/>
        <a:p>
          <a:r>
            <a:rPr lang="en-US" dirty="0"/>
            <a:t>Memory</a:t>
          </a:r>
        </a:p>
      </dgm:t>
    </dgm:pt>
    <dgm:pt modelId="{200CA008-ACA9-44A2-9989-7CEA95565ED6}" type="parTrans" cxnId="{401903B1-09A3-4878-B6A8-9101A3CEEC5E}">
      <dgm:prSet/>
      <dgm:spPr/>
      <dgm:t>
        <a:bodyPr/>
        <a:lstStyle/>
        <a:p>
          <a:endParaRPr lang="en-US"/>
        </a:p>
      </dgm:t>
    </dgm:pt>
    <dgm:pt modelId="{3A1E15C2-3357-453D-A0E7-30659126E663}" type="sibTrans" cxnId="{401903B1-09A3-4878-B6A8-9101A3CEEC5E}">
      <dgm:prSet/>
      <dgm:spPr/>
      <dgm:t>
        <a:bodyPr/>
        <a:lstStyle/>
        <a:p>
          <a:endParaRPr lang="en-US"/>
        </a:p>
      </dgm:t>
    </dgm:pt>
    <dgm:pt modelId="{FA4EE5C0-35D3-4DF0-B463-6AC882A192AB}" type="pres">
      <dgm:prSet presAssocID="{AC7E34A1-01A7-4909-8C15-8D4B4F1264D9}" presName="linear" presStyleCnt="0">
        <dgm:presLayoutVars>
          <dgm:animLvl val="lvl"/>
          <dgm:resizeHandles val="exact"/>
        </dgm:presLayoutVars>
      </dgm:prSet>
      <dgm:spPr/>
    </dgm:pt>
    <dgm:pt modelId="{D7CA8E8D-370D-4FAE-BA32-0784A6021007}" type="pres">
      <dgm:prSet presAssocID="{33DB948F-D513-4988-863E-EAD4401F9988}" presName="parentText" presStyleLbl="node1" presStyleIdx="0" presStyleCnt="6">
        <dgm:presLayoutVars>
          <dgm:chMax val="0"/>
          <dgm:bulletEnabled val="1"/>
        </dgm:presLayoutVars>
      </dgm:prSet>
      <dgm:spPr/>
    </dgm:pt>
    <dgm:pt modelId="{401EEA4F-21B6-4166-BF5D-75178F82A543}" type="pres">
      <dgm:prSet presAssocID="{482960A1-E581-4A4C-B578-036BA5524A2F}" presName="spacer" presStyleCnt="0"/>
      <dgm:spPr/>
    </dgm:pt>
    <dgm:pt modelId="{493BBAB9-6DFF-4C5A-B244-118D186CB280}" type="pres">
      <dgm:prSet presAssocID="{7D1C6490-ECDF-4DEA-A2AC-63CB7D8F088C}" presName="parentText" presStyleLbl="node1" presStyleIdx="1" presStyleCnt="6">
        <dgm:presLayoutVars>
          <dgm:chMax val="0"/>
          <dgm:bulletEnabled val="1"/>
        </dgm:presLayoutVars>
      </dgm:prSet>
      <dgm:spPr/>
    </dgm:pt>
    <dgm:pt modelId="{00472B64-9BE3-4607-BA0A-38C13BAC0429}" type="pres">
      <dgm:prSet presAssocID="{C3E441F5-EC92-4BBD-A331-1A1ADD79E978}" presName="spacer" presStyleCnt="0"/>
      <dgm:spPr/>
    </dgm:pt>
    <dgm:pt modelId="{895FDAB9-57AA-4BA9-91A8-211218E5F072}" type="pres">
      <dgm:prSet presAssocID="{8ECBE45D-E4FD-46D3-8A78-672DCBCE652C}" presName="parentText" presStyleLbl="node1" presStyleIdx="2" presStyleCnt="6">
        <dgm:presLayoutVars>
          <dgm:chMax val="0"/>
          <dgm:bulletEnabled val="1"/>
        </dgm:presLayoutVars>
      </dgm:prSet>
      <dgm:spPr/>
    </dgm:pt>
    <dgm:pt modelId="{DDE9860B-1881-4FE6-A596-65341D59285D}" type="pres">
      <dgm:prSet presAssocID="{BC0992DE-B17D-4554-8D85-EF35BF6BFBAA}" presName="spacer" presStyleCnt="0"/>
      <dgm:spPr/>
    </dgm:pt>
    <dgm:pt modelId="{4763E757-6139-46D9-8322-6395299C5CD0}" type="pres">
      <dgm:prSet presAssocID="{43BED282-EF8D-4773-A045-AAB8B17F1DE4}" presName="parentText" presStyleLbl="node1" presStyleIdx="3" presStyleCnt="6">
        <dgm:presLayoutVars>
          <dgm:chMax val="0"/>
          <dgm:bulletEnabled val="1"/>
        </dgm:presLayoutVars>
      </dgm:prSet>
      <dgm:spPr/>
    </dgm:pt>
    <dgm:pt modelId="{8CBA2CB6-8841-4472-A33F-E904BCF7EC92}" type="pres">
      <dgm:prSet presAssocID="{90E8CFA8-A9E3-4766-847D-880DA0CC9FFB}" presName="spacer" presStyleCnt="0"/>
      <dgm:spPr/>
    </dgm:pt>
    <dgm:pt modelId="{E453C0A0-81B4-4173-BE08-655F2581B378}" type="pres">
      <dgm:prSet presAssocID="{1C74C46F-96AB-475E-9CED-46CF611C1870}" presName="parentText" presStyleLbl="node1" presStyleIdx="4" presStyleCnt="6">
        <dgm:presLayoutVars>
          <dgm:chMax val="0"/>
          <dgm:bulletEnabled val="1"/>
        </dgm:presLayoutVars>
      </dgm:prSet>
      <dgm:spPr/>
    </dgm:pt>
    <dgm:pt modelId="{A0486891-6B7C-4076-B8EE-38DD2CECDF84}" type="pres">
      <dgm:prSet presAssocID="{E268A7DB-16E3-4602-99F2-96CD9D499977}" presName="spacer" presStyleCnt="0"/>
      <dgm:spPr/>
    </dgm:pt>
    <dgm:pt modelId="{6C016112-B2D0-4C80-A90F-CE8F0A28E552}" type="pres">
      <dgm:prSet presAssocID="{14438694-CBAD-4D60-9C6E-9E32058D74E6}" presName="parentText" presStyleLbl="node1" presStyleIdx="5" presStyleCnt="6">
        <dgm:presLayoutVars>
          <dgm:chMax val="0"/>
          <dgm:bulletEnabled val="1"/>
        </dgm:presLayoutVars>
      </dgm:prSet>
      <dgm:spPr/>
    </dgm:pt>
  </dgm:ptLst>
  <dgm:cxnLst>
    <dgm:cxn modelId="{B503CD01-0323-4287-817E-7BAE54185405}" srcId="{AC7E34A1-01A7-4909-8C15-8D4B4F1264D9}" destId="{7D1C6490-ECDF-4DEA-A2AC-63CB7D8F088C}" srcOrd="1" destOrd="0" parTransId="{044DF067-D3A1-43D4-9844-BC24C11E7305}" sibTransId="{C3E441F5-EC92-4BBD-A331-1A1ADD79E978}"/>
    <dgm:cxn modelId="{5B0BFC19-A449-4A44-A602-17030E319F7C}" srcId="{AC7E34A1-01A7-4909-8C15-8D4B4F1264D9}" destId="{43BED282-EF8D-4773-A045-AAB8B17F1DE4}" srcOrd="3" destOrd="0" parTransId="{42C9B655-B370-4286-B37E-76DEABADE5ED}" sibTransId="{90E8CFA8-A9E3-4766-847D-880DA0CC9FFB}"/>
    <dgm:cxn modelId="{569A4F30-8162-4AF7-9105-E79AC4E1B549}" type="presOf" srcId="{7D1C6490-ECDF-4DEA-A2AC-63CB7D8F088C}" destId="{493BBAB9-6DFF-4C5A-B244-118D186CB280}" srcOrd="0" destOrd="0" presId="urn:microsoft.com/office/officeart/2005/8/layout/vList2"/>
    <dgm:cxn modelId="{CF367B60-A9B9-4D0C-938C-593007968015}" srcId="{AC7E34A1-01A7-4909-8C15-8D4B4F1264D9}" destId="{1C74C46F-96AB-475E-9CED-46CF611C1870}" srcOrd="4" destOrd="0" parTransId="{09557C89-6021-4594-A852-FBA80E973968}" sibTransId="{E268A7DB-16E3-4602-99F2-96CD9D499977}"/>
    <dgm:cxn modelId="{4D9B925A-2F22-40FD-982E-10D9195C0A30}" srcId="{AC7E34A1-01A7-4909-8C15-8D4B4F1264D9}" destId="{33DB948F-D513-4988-863E-EAD4401F9988}" srcOrd="0" destOrd="0" parTransId="{D5EDFF03-33B6-44DB-81B2-B7496DAA9F07}" sibTransId="{482960A1-E581-4A4C-B578-036BA5524A2F}"/>
    <dgm:cxn modelId="{7C3B267E-3063-4412-80E3-259D5A5E1BA3}" type="presOf" srcId="{14438694-CBAD-4D60-9C6E-9E32058D74E6}" destId="{6C016112-B2D0-4C80-A90F-CE8F0A28E552}" srcOrd="0" destOrd="0" presId="urn:microsoft.com/office/officeart/2005/8/layout/vList2"/>
    <dgm:cxn modelId="{DEE6BF8E-FBB6-49F6-B46D-F27F51E8A07E}" srcId="{AC7E34A1-01A7-4909-8C15-8D4B4F1264D9}" destId="{8ECBE45D-E4FD-46D3-8A78-672DCBCE652C}" srcOrd="2" destOrd="0" parTransId="{78A054F9-D146-45A3-9DF1-0A37594AE88F}" sibTransId="{BC0992DE-B17D-4554-8D85-EF35BF6BFBAA}"/>
    <dgm:cxn modelId="{587080AF-1BE5-4532-9ABB-F9F717A262FC}" type="presOf" srcId="{AC7E34A1-01A7-4909-8C15-8D4B4F1264D9}" destId="{FA4EE5C0-35D3-4DF0-B463-6AC882A192AB}" srcOrd="0" destOrd="0" presId="urn:microsoft.com/office/officeart/2005/8/layout/vList2"/>
    <dgm:cxn modelId="{C28902B1-7D6E-4287-9DD0-5437C5FADEB7}" type="presOf" srcId="{43BED282-EF8D-4773-A045-AAB8B17F1DE4}" destId="{4763E757-6139-46D9-8322-6395299C5CD0}" srcOrd="0" destOrd="0" presId="urn:microsoft.com/office/officeart/2005/8/layout/vList2"/>
    <dgm:cxn modelId="{401903B1-09A3-4878-B6A8-9101A3CEEC5E}" srcId="{AC7E34A1-01A7-4909-8C15-8D4B4F1264D9}" destId="{14438694-CBAD-4D60-9C6E-9E32058D74E6}" srcOrd="5" destOrd="0" parTransId="{200CA008-ACA9-44A2-9989-7CEA95565ED6}" sibTransId="{3A1E15C2-3357-453D-A0E7-30659126E663}"/>
    <dgm:cxn modelId="{827878E0-8ED6-492F-811D-5113E0619153}" type="presOf" srcId="{8ECBE45D-E4FD-46D3-8A78-672DCBCE652C}" destId="{895FDAB9-57AA-4BA9-91A8-211218E5F072}" srcOrd="0" destOrd="0" presId="urn:microsoft.com/office/officeart/2005/8/layout/vList2"/>
    <dgm:cxn modelId="{07A624F7-7716-4A63-B5EB-1CD5EBB3A318}" type="presOf" srcId="{33DB948F-D513-4988-863E-EAD4401F9988}" destId="{D7CA8E8D-370D-4FAE-BA32-0784A6021007}" srcOrd="0" destOrd="0" presId="urn:microsoft.com/office/officeart/2005/8/layout/vList2"/>
    <dgm:cxn modelId="{6BC71EFF-57EE-4DAE-AFB7-2DD8BFD09E54}" type="presOf" srcId="{1C74C46F-96AB-475E-9CED-46CF611C1870}" destId="{E453C0A0-81B4-4173-BE08-655F2581B378}" srcOrd="0" destOrd="0" presId="urn:microsoft.com/office/officeart/2005/8/layout/vList2"/>
    <dgm:cxn modelId="{03DC507B-9AA7-4E54-B683-FF9C84CFD91B}" type="presParOf" srcId="{FA4EE5C0-35D3-4DF0-B463-6AC882A192AB}" destId="{D7CA8E8D-370D-4FAE-BA32-0784A6021007}" srcOrd="0" destOrd="0" presId="urn:microsoft.com/office/officeart/2005/8/layout/vList2"/>
    <dgm:cxn modelId="{26C573D0-29BE-4A65-91EE-CDB4CCA3C1A7}" type="presParOf" srcId="{FA4EE5C0-35D3-4DF0-B463-6AC882A192AB}" destId="{401EEA4F-21B6-4166-BF5D-75178F82A543}" srcOrd="1" destOrd="0" presId="urn:microsoft.com/office/officeart/2005/8/layout/vList2"/>
    <dgm:cxn modelId="{9D8E2945-A276-4B19-9F25-4F7A903A29BC}" type="presParOf" srcId="{FA4EE5C0-35D3-4DF0-B463-6AC882A192AB}" destId="{493BBAB9-6DFF-4C5A-B244-118D186CB280}" srcOrd="2" destOrd="0" presId="urn:microsoft.com/office/officeart/2005/8/layout/vList2"/>
    <dgm:cxn modelId="{E0029254-B933-4C23-B1E4-0AB1148343A1}" type="presParOf" srcId="{FA4EE5C0-35D3-4DF0-B463-6AC882A192AB}" destId="{00472B64-9BE3-4607-BA0A-38C13BAC0429}" srcOrd="3" destOrd="0" presId="urn:microsoft.com/office/officeart/2005/8/layout/vList2"/>
    <dgm:cxn modelId="{ADD60D5E-C809-4532-9A59-EEF39164DD50}" type="presParOf" srcId="{FA4EE5C0-35D3-4DF0-B463-6AC882A192AB}" destId="{895FDAB9-57AA-4BA9-91A8-211218E5F072}" srcOrd="4" destOrd="0" presId="urn:microsoft.com/office/officeart/2005/8/layout/vList2"/>
    <dgm:cxn modelId="{FB5D1A21-54FB-433C-9FB8-A37A45AB5D79}" type="presParOf" srcId="{FA4EE5C0-35D3-4DF0-B463-6AC882A192AB}" destId="{DDE9860B-1881-4FE6-A596-65341D59285D}" srcOrd="5" destOrd="0" presId="urn:microsoft.com/office/officeart/2005/8/layout/vList2"/>
    <dgm:cxn modelId="{18431829-0187-46EC-9802-8C8E464370A3}" type="presParOf" srcId="{FA4EE5C0-35D3-4DF0-B463-6AC882A192AB}" destId="{4763E757-6139-46D9-8322-6395299C5CD0}" srcOrd="6" destOrd="0" presId="urn:microsoft.com/office/officeart/2005/8/layout/vList2"/>
    <dgm:cxn modelId="{BCEE88FC-D9F2-40B4-A94C-A09125D8FCB9}" type="presParOf" srcId="{FA4EE5C0-35D3-4DF0-B463-6AC882A192AB}" destId="{8CBA2CB6-8841-4472-A33F-E904BCF7EC92}" srcOrd="7" destOrd="0" presId="urn:microsoft.com/office/officeart/2005/8/layout/vList2"/>
    <dgm:cxn modelId="{588BF115-086E-4637-8D61-224C120A41ED}" type="presParOf" srcId="{FA4EE5C0-35D3-4DF0-B463-6AC882A192AB}" destId="{E453C0A0-81B4-4173-BE08-655F2581B378}" srcOrd="8" destOrd="0" presId="urn:microsoft.com/office/officeart/2005/8/layout/vList2"/>
    <dgm:cxn modelId="{2530A750-4C40-43A2-BBF9-98DC7A4FF00B}" type="presParOf" srcId="{FA4EE5C0-35D3-4DF0-B463-6AC882A192AB}" destId="{A0486891-6B7C-4076-B8EE-38DD2CECDF84}" srcOrd="9" destOrd="0" presId="urn:microsoft.com/office/officeart/2005/8/layout/vList2"/>
    <dgm:cxn modelId="{CE95FAB2-3027-4C07-9C9F-FD6DFB22FB63}" type="presParOf" srcId="{FA4EE5C0-35D3-4DF0-B463-6AC882A192AB}" destId="{6C016112-B2D0-4C80-A90F-CE8F0A28E552}"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C2DD6B-FB11-4A88-8E09-A3AEA185C77F}" type="doc">
      <dgm:prSet loTypeId="urn:microsoft.com/office/officeart/2005/8/layout/default#3" loCatId="list" qsTypeId="urn:microsoft.com/office/officeart/2005/8/quickstyle/simple2" qsCatId="simple" csTypeId="urn:microsoft.com/office/officeart/2005/8/colors/accent2_1" csCatId="accent2" phldr="1"/>
      <dgm:spPr/>
      <dgm:t>
        <a:bodyPr/>
        <a:lstStyle/>
        <a:p>
          <a:endParaRPr lang="en-US"/>
        </a:p>
      </dgm:t>
    </dgm:pt>
    <dgm:pt modelId="{227C1BE7-7EF2-4D5A-B1A4-AC86C6AD4ED4}">
      <dgm:prSet phldrT="[Text]"/>
      <dgm:spPr/>
      <dgm:t>
        <a:bodyPr/>
        <a:lstStyle/>
        <a:p>
          <a:r>
            <a:rPr lang="en-US" b="1" dirty="0">
              <a:solidFill>
                <a:srgbClr val="A52439"/>
              </a:solidFill>
            </a:rPr>
            <a:t>Multi-core processor</a:t>
          </a:r>
        </a:p>
      </dgm:t>
    </dgm:pt>
    <dgm:pt modelId="{38ABC0DB-5606-4A48-BB1E-3AA2E550CBE8}" type="parTrans" cxnId="{FD36AFE8-2146-4A5F-A2B4-B0F2F5C7DCC6}">
      <dgm:prSet/>
      <dgm:spPr/>
      <dgm:t>
        <a:bodyPr/>
        <a:lstStyle/>
        <a:p>
          <a:endParaRPr lang="en-US"/>
        </a:p>
      </dgm:t>
    </dgm:pt>
    <dgm:pt modelId="{67C9D9C9-008C-47F6-B059-390257214B03}" type="sibTrans" cxnId="{FD36AFE8-2146-4A5F-A2B4-B0F2F5C7DCC6}">
      <dgm:prSet/>
      <dgm:spPr/>
      <dgm:t>
        <a:bodyPr/>
        <a:lstStyle/>
        <a:p>
          <a:endParaRPr lang="en-US"/>
        </a:p>
      </dgm:t>
    </dgm:pt>
    <dgm:pt modelId="{62FC1EBC-8D28-4BD2-9C2C-1E3D3BA80C45}">
      <dgm:prSet phldrT="[Text]"/>
      <dgm:spPr/>
      <dgm:t>
        <a:bodyPr/>
        <a:lstStyle/>
        <a:p>
          <a:r>
            <a:rPr lang="en-US" b="1" dirty="0">
              <a:solidFill>
                <a:srgbClr val="A52439"/>
              </a:solidFill>
            </a:rPr>
            <a:t>Dual-core processor</a:t>
          </a:r>
        </a:p>
      </dgm:t>
    </dgm:pt>
    <dgm:pt modelId="{51A7AA83-6644-42E4-BEB9-325D1F1A3812}" type="parTrans" cxnId="{C1316CAA-6FC2-45E9-9E4B-2E897C096A5F}">
      <dgm:prSet/>
      <dgm:spPr/>
      <dgm:t>
        <a:bodyPr/>
        <a:lstStyle/>
        <a:p>
          <a:endParaRPr lang="en-US"/>
        </a:p>
      </dgm:t>
    </dgm:pt>
    <dgm:pt modelId="{4EE40733-2A75-4975-BBC6-B538EBF8E801}" type="sibTrans" cxnId="{C1316CAA-6FC2-45E9-9E4B-2E897C096A5F}">
      <dgm:prSet/>
      <dgm:spPr/>
      <dgm:t>
        <a:bodyPr/>
        <a:lstStyle/>
        <a:p>
          <a:endParaRPr lang="en-US"/>
        </a:p>
      </dgm:t>
    </dgm:pt>
    <dgm:pt modelId="{03F18DD5-2CC3-490F-A280-7957B2776634}">
      <dgm:prSet phldrT="[Text]"/>
      <dgm:spPr/>
      <dgm:t>
        <a:bodyPr/>
        <a:lstStyle/>
        <a:p>
          <a:r>
            <a:rPr lang="en-US" b="1" dirty="0">
              <a:solidFill>
                <a:srgbClr val="A52439"/>
              </a:solidFill>
            </a:rPr>
            <a:t>Quad-core processor</a:t>
          </a:r>
        </a:p>
      </dgm:t>
    </dgm:pt>
    <dgm:pt modelId="{25BB2543-9CFE-44F7-8B20-52933BA84C4B}" type="parTrans" cxnId="{46D89DE3-00C3-4E45-976C-7A55EA7F3F4B}">
      <dgm:prSet/>
      <dgm:spPr/>
      <dgm:t>
        <a:bodyPr/>
        <a:lstStyle/>
        <a:p>
          <a:endParaRPr lang="en-US"/>
        </a:p>
      </dgm:t>
    </dgm:pt>
    <dgm:pt modelId="{29160491-50BF-44E6-8C48-EED22C6821B4}" type="sibTrans" cxnId="{46D89DE3-00C3-4E45-976C-7A55EA7F3F4B}">
      <dgm:prSet/>
      <dgm:spPr/>
      <dgm:t>
        <a:bodyPr/>
        <a:lstStyle/>
        <a:p>
          <a:endParaRPr lang="en-US"/>
        </a:p>
      </dgm:t>
    </dgm:pt>
    <dgm:pt modelId="{D0517B50-AE09-4203-9EF6-A7866FB714DE}" type="pres">
      <dgm:prSet presAssocID="{A7C2DD6B-FB11-4A88-8E09-A3AEA185C77F}" presName="diagram" presStyleCnt="0">
        <dgm:presLayoutVars>
          <dgm:dir/>
          <dgm:resizeHandles val="exact"/>
        </dgm:presLayoutVars>
      </dgm:prSet>
      <dgm:spPr/>
    </dgm:pt>
    <dgm:pt modelId="{DA952A22-58F7-4550-805E-433DEC63B7BA}" type="pres">
      <dgm:prSet presAssocID="{227C1BE7-7EF2-4D5A-B1A4-AC86C6AD4ED4}" presName="node" presStyleLbl="node1" presStyleIdx="0" presStyleCnt="3">
        <dgm:presLayoutVars>
          <dgm:bulletEnabled val="1"/>
        </dgm:presLayoutVars>
      </dgm:prSet>
      <dgm:spPr/>
    </dgm:pt>
    <dgm:pt modelId="{64258E3C-0DFE-4444-9475-2F54A293B970}" type="pres">
      <dgm:prSet presAssocID="{67C9D9C9-008C-47F6-B059-390257214B03}" presName="sibTrans" presStyleCnt="0"/>
      <dgm:spPr/>
    </dgm:pt>
    <dgm:pt modelId="{E8699A8E-62AB-4CFF-9DD3-ADB334673E99}" type="pres">
      <dgm:prSet presAssocID="{62FC1EBC-8D28-4BD2-9C2C-1E3D3BA80C45}" presName="node" presStyleLbl="node1" presStyleIdx="1" presStyleCnt="3">
        <dgm:presLayoutVars>
          <dgm:bulletEnabled val="1"/>
        </dgm:presLayoutVars>
      </dgm:prSet>
      <dgm:spPr/>
    </dgm:pt>
    <dgm:pt modelId="{3C28D538-ECEE-46CB-9AD1-48993B8D3410}" type="pres">
      <dgm:prSet presAssocID="{4EE40733-2A75-4975-BBC6-B538EBF8E801}" presName="sibTrans" presStyleCnt="0"/>
      <dgm:spPr/>
    </dgm:pt>
    <dgm:pt modelId="{5C8D9BB9-BA5E-4214-80F6-2EAE0EE93CB5}" type="pres">
      <dgm:prSet presAssocID="{03F18DD5-2CC3-490F-A280-7957B2776634}" presName="node" presStyleLbl="node1" presStyleIdx="2" presStyleCnt="3">
        <dgm:presLayoutVars>
          <dgm:bulletEnabled val="1"/>
        </dgm:presLayoutVars>
      </dgm:prSet>
      <dgm:spPr/>
    </dgm:pt>
  </dgm:ptLst>
  <dgm:cxnLst>
    <dgm:cxn modelId="{B03C9822-FCBA-4CC6-951C-110D67F9B9C8}" type="presOf" srcId="{03F18DD5-2CC3-490F-A280-7957B2776634}" destId="{5C8D9BB9-BA5E-4214-80F6-2EAE0EE93CB5}" srcOrd="0" destOrd="0" presId="urn:microsoft.com/office/officeart/2005/8/layout/default#3"/>
    <dgm:cxn modelId="{087CDE95-D3D4-499D-B591-EAE0453C8FAC}" type="presOf" srcId="{A7C2DD6B-FB11-4A88-8E09-A3AEA185C77F}" destId="{D0517B50-AE09-4203-9EF6-A7866FB714DE}" srcOrd="0" destOrd="0" presId="urn:microsoft.com/office/officeart/2005/8/layout/default#3"/>
    <dgm:cxn modelId="{C1316CAA-6FC2-45E9-9E4B-2E897C096A5F}" srcId="{A7C2DD6B-FB11-4A88-8E09-A3AEA185C77F}" destId="{62FC1EBC-8D28-4BD2-9C2C-1E3D3BA80C45}" srcOrd="1" destOrd="0" parTransId="{51A7AA83-6644-42E4-BEB9-325D1F1A3812}" sibTransId="{4EE40733-2A75-4975-BBC6-B538EBF8E801}"/>
    <dgm:cxn modelId="{67E94AAD-727A-44FE-ABA9-8C280158208B}" type="presOf" srcId="{227C1BE7-7EF2-4D5A-B1A4-AC86C6AD4ED4}" destId="{DA952A22-58F7-4550-805E-433DEC63B7BA}" srcOrd="0" destOrd="0" presId="urn:microsoft.com/office/officeart/2005/8/layout/default#3"/>
    <dgm:cxn modelId="{26D096CA-934E-4C0D-92D1-3E6266CFB642}" type="presOf" srcId="{62FC1EBC-8D28-4BD2-9C2C-1E3D3BA80C45}" destId="{E8699A8E-62AB-4CFF-9DD3-ADB334673E99}" srcOrd="0" destOrd="0" presId="urn:microsoft.com/office/officeart/2005/8/layout/default#3"/>
    <dgm:cxn modelId="{46D89DE3-00C3-4E45-976C-7A55EA7F3F4B}" srcId="{A7C2DD6B-FB11-4A88-8E09-A3AEA185C77F}" destId="{03F18DD5-2CC3-490F-A280-7957B2776634}" srcOrd="2" destOrd="0" parTransId="{25BB2543-9CFE-44F7-8B20-52933BA84C4B}" sibTransId="{29160491-50BF-44E6-8C48-EED22C6821B4}"/>
    <dgm:cxn modelId="{FD36AFE8-2146-4A5F-A2B4-B0F2F5C7DCC6}" srcId="{A7C2DD6B-FB11-4A88-8E09-A3AEA185C77F}" destId="{227C1BE7-7EF2-4D5A-B1A4-AC86C6AD4ED4}" srcOrd="0" destOrd="0" parTransId="{38ABC0DB-5606-4A48-BB1E-3AA2E550CBE8}" sibTransId="{67C9D9C9-008C-47F6-B059-390257214B03}"/>
    <dgm:cxn modelId="{8030E957-898B-49D5-85B0-344A8F657DCD}" type="presParOf" srcId="{D0517B50-AE09-4203-9EF6-A7866FB714DE}" destId="{DA952A22-58F7-4550-805E-433DEC63B7BA}" srcOrd="0" destOrd="0" presId="urn:microsoft.com/office/officeart/2005/8/layout/default#3"/>
    <dgm:cxn modelId="{5B9D4682-7191-4780-8C09-6B1C465F82FB}" type="presParOf" srcId="{D0517B50-AE09-4203-9EF6-A7866FB714DE}" destId="{64258E3C-0DFE-4444-9475-2F54A293B970}" srcOrd="1" destOrd="0" presId="urn:microsoft.com/office/officeart/2005/8/layout/default#3"/>
    <dgm:cxn modelId="{01F2F94C-D434-42B5-9B67-5BFF197D84FB}" type="presParOf" srcId="{D0517B50-AE09-4203-9EF6-A7866FB714DE}" destId="{E8699A8E-62AB-4CFF-9DD3-ADB334673E99}" srcOrd="2" destOrd="0" presId="urn:microsoft.com/office/officeart/2005/8/layout/default#3"/>
    <dgm:cxn modelId="{BC71C178-12F6-4962-B460-406077D8A21A}" type="presParOf" srcId="{D0517B50-AE09-4203-9EF6-A7866FB714DE}" destId="{3C28D538-ECEE-46CB-9AD1-48993B8D3410}" srcOrd="3" destOrd="0" presId="urn:microsoft.com/office/officeart/2005/8/layout/default#3"/>
    <dgm:cxn modelId="{FB8A46D8-CB71-4F2D-9848-4E0952F6C2EA}" type="presParOf" srcId="{D0517B50-AE09-4203-9EF6-A7866FB714DE}" destId="{5C8D9BB9-BA5E-4214-80F6-2EAE0EE93CB5}" srcOrd="4"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DCE1BD-1439-460D-A416-1F3045851821}" type="doc">
      <dgm:prSet loTypeId="urn:microsoft.com/office/officeart/2005/8/layout/vList2" loCatId="list" qsTypeId="urn:microsoft.com/office/officeart/2005/8/quickstyle/simple5" qsCatId="simple" csTypeId="urn:microsoft.com/office/officeart/2005/8/colors/accent4_2" csCatId="accent4" phldr="1"/>
      <dgm:spPr/>
      <dgm:t>
        <a:bodyPr/>
        <a:lstStyle/>
        <a:p>
          <a:endParaRPr lang="en-US"/>
        </a:p>
      </dgm:t>
    </dgm:pt>
    <dgm:pt modelId="{9AC19405-0CBD-4910-B1F3-52E92748014F}">
      <dgm:prSet phldrT="[Text]"/>
      <dgm:spPr/>
      <dgm:t>
        <a:bodyPr/>
        <a:lstStyle/>
        <a:p>
          <a:r>
            <a:rPr lang="en-US" dirty="0"/>
            <a:t>The processor contains registers, that temporarily hold data and instructions</a:t>
          </a:r>
        </a:p>
      </dgm:t>
    </dgm:pt>
    <dgm:pt modelId="{2D60581D-B65C-4483-8387-0667A7367525}" type="parTrans" cxnId="{76316011-A278-48FF-B588-ED5E290DA9A3}">
      <dgm:prSet/>
      <dgm:spPr/>
      <dgm:t>
        <a:bodyPr/>
        <a:lstStyle/>
        <a:p>
          <a:endParaRPr lang="en-US"/>
        </a:p>
      </dgm:t>
    </dgm:pt>
    <dgm:pt modelId="{25E77C4D-9ED3-4ADD-A586-E98A8412D7D0}" type="sibTrans" cxnId="{76316011-A278-48FF-B588-ED5E290DA9A3}">
      <dgm:prSet/>
      <dgm:spPr/>
      <dgm:t>
        <a:bodyPr/>
        <a:lstStyle/>
        <a:p>
          <a:endParaRPr lang="en-US"/>
        </a:p>
      </dgm:t>
    </dgm:pt>
    <dgm:pt modelId="{65560D38-9627-436A-B706-1F41F5168DEC}">
      <dgm:prSet phldrT="[Text]"/>
      <dgm:spPr/>
      <dgm:t>
        <a:bodyPr/>
        <a:lstStyle/>
        <a:p>
          <a:r>
            <a:rPr lang="en-US" dirty="0"/>
            <a:t>The </a:t>
          </a:r>
          <a:r>
            <a:rPr lang="en-US" b="1" dirty="0">
              <a:solidFill>
                <a:srgbClr val="A52439"/>
              </a:solidFill>
            </a:rPr>
            <a:t>system clock</a:t>
          </a:r>
          <a:r>
            <a:rPr lang="en-US" b="0" dirty="0">
              <a:solidFill>
                <a:srgbClr val="A52439"/>
              </a:solidFill>
            </a:rPr>
            <a:t> </a:t>
          </a:r>
          <a:r>
            <a:rPr lang="en-US" b="0" dirty="0"/>
            <a:t>controls the timing of all computer operations</a:t>
          </a:r>
          <a:endParaRPr lang="en-US" dirty="0"/>
        </a:p>
      </dgm:t>
    </dgm:pt>
    <dgm:pt modelId="{EF2DB4D4-E2AB-4BED-AD32-8B455A66E341}" type="parTrans" cxnId="{2E0FAD7D-26BA-4A5C-9F97-C3635B2EC7BB}">
      <dgm:prSet/>
      <dgm:spPr/>
    </dgm:pt>
    <dgm:pt modelId="{ABA85B4A-1A07-4233-818F-DC0C463805B8}" type="sibTrans" cxnId="{2E0FAD7D-26BA-4A5C-9F97-C3635B2EC7BB}">
      <dgm:prSet/>
      <dgm:spPr/>
    </dgm:pt>
    <dgm:pt modelId="{BC9EDA91-039A-4565-98D4-66072A0FC41A}">
      <dgm:prSet phldrT="[Text]"/>
      <dgm:spPr/>
      <dgm:t>
        <a:bodyPr/>
        <a:lstStyle/>
        <a:p>
          <a:r>
            <a:rPr lang="en-US" dirty="0"/>
            <a:t>The pace of the system clock is called the </a:t>
          </a:r>
          <a:r>
            <a:rPr lang="en-US" b="1" dirty="0">
              <a:solidFill>
                <a:srgbClr val="A52439"/>
              </a:solidFill>
            </a:rPr>
            <a:t>clock speed</a:t>
          </a:r>
          <a:r>
            <a:rPr lang="en-US" b="0" dirty="0"/>
            <a:t>, and is measured in </a:t>
          </a:r>
          <a:r>
            <a:rPr lang="en-US" b="1" dirty="0">
              <a:solidFill>
                <a:srgbClr val="A52439"/>
              </a:solidFill>
            </a:rPr>
            <a:t>gigahertz</a:t>
          </a:r>
          <a:r>
            <a:rPr lang="en-US" b="0" dirty="0"/>
            <a:t> (</a:t>
          </a:r>
          <a:r>
            <a:rPr lang="en-US" b="1" dirty="0">
              <a:solidFill>
                <a:srgbClr val="A52439"/>
              </a:solidFill>
            </a:rPr>
            <a:t>GHz</a:t>
          </a:r>
          <a:r>
            <a:rPr lang="en-US" b="0" dirty="0"/>
            <a:t>)</a:t>
          </a:r>
          <a:endParaRPr lang="en-US" dirty="0"/>
        </a:p>
      </dgm:t>
    </dgm:pt>
    <dgm:pt modelId="{8A80A508-E079-4560-96AB-4A37266B1077}" type="parTrans" cxnId="{7AB4D55C-0920-4DC2-BA45-E04DA045D217}">
      <dgm:prSet/>
      <dgm:spPr/>
    </dgm:pt>
    <dgm:pt modelId="{74DECD23-1D95-4BC8-9D7C-54050D2327B0}" type="sibTrans" cxnId="{7AB4D55C-0920-4DC2-BA45-E04DA045D217}">
      <dgm:prSet/>
      <dgm:spPr/>
    </dgm:pt>
    <dgm:pt modelId="{9DDDA578-103A-4DA0-88FB-60E4C4DA165C}" type="pres">
      <dgm:prSet presAssocID="{84DCE1BD-1439-460D-A416-1F3045851821}" presName="linear" presStyleCnt="0">
        <dgm:presLayoutVars>
          <dgm:animLvl val="lvl"/>
          <dgm:resizeHandles val="exact"/>
        </dgm:presLayoutVars>
      </dgm:prSet>
      <dgm:spPr/>
    </dgm:pt>
    <dgm:pt modelId="{1B93217D-0B79-4667-8C76-66F0E92DB477}" type="pres">
      <dgm:prSet presAssocID="{9AC19405-0CBD-4910-B1F3-52E92748014F}" presName="parentText" presStyleLbl="node1" presStyleIdx="0" presStyleCnt="2">
        <dgm:presLayoutVars>
          <dgm:chMax val="0"/>
          <dgm:bulletEnabled val="1"/>
        </dgm:presLayoutVars>
      </dgm:prSet>
      <dgm:spPr/>
    </dgm:pt>
    <dgm:pt modelId="{161BEF51-09B5-494D-B1DE-437E27F15BCA}" type="pres">
      <dgm:prSet presAssocID="{25E77C4D-9ED3-4ADD-A586-E98A8412D7D0}" presName="spacer" presStyleCnt="0"/>
      <dgm:spPr/>
    </dgm:pt>
    <dgm:pt modelId="{838EB3AB-018F-40C6-BE81-5B8ACD46ACB9}" type="pres">
      <dgm:prSet presAssocID="{65560D38-9627-436A-B706-1F41F5168DEC}" presName="parentText" presStyleLbl="node1" presStyleIdx="1" presStyleCnt="2">
        <dgm:presLayoutVars>
          <dgm:chMax val="0"/>
          <dgm:bulletEnabled val="1"/>
        </dgm:presLayoutVars>
      </dgm:prSet>
      <dgm:spPr/>
    </dgm:pt>
    <dgm:pt modelId="{3BD3CB48-1BCE-4B98-ABE0-3F8E46844462}" type="pres">
      <dgm:prSet presAssocID="{65560D38-9627-436A-B706-1F41F5168DEC}" presName="childText" presStyleLbl="revTx" presStyleIdx="0" presStyleCnt="1">
        <dgm:presLayoutVars>
          <dgm:bulletEnabled val="1"/>
        </dgm:presLayoutVars>
      </dgm:prSet>
      <dgm:spPr/>
    </dgm:pt>
  </dgm:ptLst>
  <dgm:cxnLst>
    <dgm:cxn modelId="{76316011-A278-48FF-B588-ED5E290DA9A3}" srcId="{84DCE1BD-1439-460D-A416-1F3045851821}" destId="{9AC19405-0CBD-4910-B1F3-52E92748014F}" srcOrd="0" destOrd="0" parTransId="{2D60581D-B65C-4483-8387-0667A7367525}" sibTransId="{25E77C4D-9ED3-4ADD-A586-E98A8412D7D0}"/>
    <dgm:cxn modelId="{A2FE352A-C110-4AA6-9451-6C885C2A1296}" type="presOf" srcId="{65560D38-9627-436A-B706-1F41F5168DEC}" destId="{838EB3AB-018F-40C6-BE81-5B8ACD46ACB9}" srcOrd="0" destOrd="0" presId="urn:microsoft.com/office/officeart/2005/8/layout/vList2"/>
    <dgm:cxn modelId="{33C26B32-AD3A-4E66-BEB3-3C529D1517B4}" type="presOf" srcId="{84DCE1BD-1439-460D-A416-1F3045851821}" destId="{9DDDA578-103A-4DA0-88FB-60E4C4DA165C}" srcOrd="0" destOrd="0" presId="urn:microsoft.com/office/officeart/2005/8/layout/vList2"/>
    <dgm:cxn modelId="{7AB4D55C-0920-4DC2-BA45-E04DA045D217}" srcId="{65560D38-9627-436A-B706-1F41F5168DEC}" destId="{BC9EDA91-039A-4565-98D4-66072A0FC41A}" srcOrd="0" destOrd="0" parTransId="{8A80A508-E079-4560-96AB-4A37266B1077}" sibTransId="{74DECD23-1D95-4BC8-9D7C-54050D2327B0}"/>
    <dgm:cxn modelId="{D48BE170-5683-49E3-B285-EA01A4B04135}" type="presOf" srcId="{BC9EDA91-039A-4565-98D4-66072A0FC41A}" destId="{3BD3CB48-1BCE-4B98-ABE0-3F8E46844462}" srcOrd="0" destOrd="0" presId="urn:microsoft.com/office/officeart/2005/8/layout/vList2"/>
    <dgm:cxn modelId="{2E0FAD7D-26BA-4A5C-9F97-C3635B2EC7BB}" srcId="{84DCE1BD-1439-460D-A416-1F3045851821}" destId="{65560D38-9627-436A-B706-1F41F5168DEC}" srcOrd="1" destOrd="0" parTransId="{EF2DB4D4-E2AB-4BED-AD32-8B455A66E341}" sibTransId="{ABA85B4A-1A07-4233-818F-DC0C463805B8}"/>
    <dgm:cxn modelId="{8DA38DE7-4CCF-4DF4-99A6-ECF0D4FFDB4B}" type="presOf" srcId="{9AC19405-0CBD-4910-B1F3-52E92748014F}" destId="{1B93217D-0B79-4667-8C76-66F0E92DB477}" srcOrd="0" destOrd="0" presId="urn:microsoft.com/office/officeart/2005/8/layout/vList2"/>
    <dgm:cxn modelId="{709E3F8A-645F-46A3-9901-1693BF9DE45F}" type="presParOf" srcId="{9DDDA578-103A-4DA0-88FB-60E4C4DA165C}" destId="{1B93217D-0B79-4667-8C76-66F0E92DB477}" srcOrd="0" destOrd="0" presId="urn:microsoft.com/office/officeart/2005/8/layout/vList2"/>
    <dgm:cxn modelId="{584DCCDA-06AE-43AA-85AE-91832D02EBF9}" type="presParOf" srcId="{9DDDA578-103A-4DA0-88FB-60E4C4DA165C}" destId="{161BEF51-09B5-494D-B1DE-437E27F15BCA}" srcOrd="1" destOrd="0" presId="urn:microsoft.com/office/officeart/2005/8/layout/vList2"/>
    <dgm:cxn modelId="{79C2B2A9-D810-49D3-AB87-CC5DC99482D6}" type="presParOf" srcId="{9DDDA578-103A-4DA0-88FB-60E4C4DA165C}" destId="{838EB3AB-018F-40C6-BE81-5B8ACD46ACB9}" srcOrd="2" destOrd="0" presId="urn:microsoft.com/office/officeart/2005/8/layout/vList2"/>
    <dgm:cxn modelId="{30FC51A6-18F5-499A-B810-CD42709FDDE4}" type="presParOf" srcId="{9DDDA578-103A-4DA0-88FB-60E4C4DA165C}" destId="{3BD3CB48-1BCE-4B98-ABE0-3F8E4684446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A8E8D-370D-4FAE-BA32-0784A6021007}">
      <dsp:nvSpPr>
        <dsp:cNvPr id="0" name=""/>
        <dsp:cNvSpPr/>
      </dsp:nvSpPr>
      <dsp:spPr>
        <a:xfrm>
          <a:off x="0" y="49799"/>
          <a:ext cx="2209800" cy="514800"/>
        </a:xfrm>
        <a:prstGeom prst="roundRect">
          <a:avLst/>
        </a:prstGeom>
        <a:gradFill rotWithShape="0">
          <a:gsLst>
            <a:gs pos="0">
              <a:schemeClr val="accent2">
                <a:alpha val="90000"/>
                <a:hueOff val="0"/>
                <a:satOff val="0"/>
                <a:lumOff val="0"/>
                <a:alphaOff val="0"/>
                <a:tint val="96000"/>
                <a:lumMod val="100000"/>
              </a:schemeClr>
            </a:gs>
            <a:gs pos="78000">
              <a:schemeClr val="accent2">
                <a:alpha val="9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Drive bay(s)</a:t>
          </a:r>
        </a:p>
      </dsp:txBody>
      <dsp:txXfrm>
        <a:off x="25130" y="74929"/>
        <a:ext cx="2159540" cy="464540"/>
      </dsp:txXfrm>
    </dsp:sp>
    <dsp:sp modelId="{493BBAB9-6DFF-4C5A-B244-118D186CB280}">
      <dsp:nvSpPr>
        <dsp:cNvPr id="0" name=""/>
        <dsp:cNvSpPr/>
      </dsp:nvSpPr>
      <dsp:spPr>
        <a:xfrm>
          <a:off x="0" y="627959"/>
          <a:ext cx="2209800" cy="514800"/>
        </a:xfrm>
        <a:prstGeom prst="roundRect">
          <a:avLst/>
        </a:prstGeom>
        <a:gradFill rotWithShape="0">
          <a:gsLst>
            <a:gs pos="0">
              <a:schemeClr val="accent2">
                <a:alpha val="90000"/>
                <a:hueOff val="0"/>
                <a:satOff val="0"/>
                <a:lumOff val="0"/>
                <a:alphaOff val="-8000"/>
                <a:tint val="96000"/>
                <a:lumMod val="100000"/>
              </a:schemeClr>
            </a:gs>
            <a:gs pos="78000">
              <a:schemeClr val="accent2">
                <a:alpha val="90000"/>
                <a:hueOff val="0"/>
                <a:satOff val="0"/>
                <a:lumOff val="0"/>
                <a:alphaOff val="-800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Power supply</a:t>
          </a:r>
        </a:p>
      </dsp:txBody>
      <dsp:txXfrm>
        <a:off x="25130" y="653089"/>
        <a:ext cx="2159540" cy="464540"/>
      </dsp:txXfrm>
    </dsp:sp>
    <dsp:sp modelId="{895FDAB9-57AA-4BA9-91A8-211218E5F072}">
      <dsp:nvSpPr>
        <dsp:cNvPr id="0" name=""/>
        <dsp:cNvSpPr/>
      </dsp:nvSpPr>
      <dsp:spPr>
        <a:xfrm>
          <a:off x="0" y="1206119"/>
          <a:ext cx="2209800" cy="514800"/>
        </a:xfrm>
        <a:prstGeom prst="roundRect">
          <a:avLst/>
        </a:prstGeom>
        <a:gradFill rotWithShape="0">
          <a:gsLst>
            <a:gs pos="0">
              <a:schemeClr val="accent2">
                <a:alpha val="90000"/>
                <a:hueOff val="0"/>
                <a:satOff val="0"/>
                <a:lumOff val="0"/>
                <a:alphaOff val="-16000"/>
                <a:tint val="96000"/>
                <a:lumMod val="100000"/>
              </a:schemeClr>
            </a:gs>
            <a:gs pos="78000">
              <a:schemeClr val="accent2">
                <a:alpha val="90000"/>
                <a:hueOff val="0"/>
                <a:satOff val="0"/>
                <a:lumOff val="0"/>
                <a:alphaOff val="-1600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Sound card</a:t>
          </a:r>
        </a:p>
      </dsp:txBody>
      <dsp:txXfrm>
        <a:off x="25130" y="1231249"/>
        <a:ext cx="2159540" cy="464540"/>
      </dsp:txXfrm>
    </dsp:sp>
    <dsp:sp modelId="{4763E757-6139-46D9-8322-6395299C5CD0}">
      <dsp:nvSpPr>
        <dsp:cNvPr id="0" name=""/>
        <dsp:cNvSpPr/>
      </dsp:nvSpPr>
      <dsp:spPr>
        <a:xfrm>
          <a:off x="0" y="1784280"/>
          <a:ext cx="2209800" cy="514800"/>
        </a:xfrm>
        <a:prstGeom prst="roundRect">
          <a:avLst/>
        </a:prstGeom>
        <a:gradFill rotWithShape="0">
          <a:gsLst>
            <a:gs pos="0">
              <a:schemeClr val="accent2">
                <a:alpha val="90000"/>
                <a:hueOff val="0"/>
                <a:satOff val="0"/>
                <a:lumOff val="0"/>
                <a:alphaOff val="-24000"/>
                <a:tint val="96000"/>
                <a:lumMod val="100000"/>
              </a:schemeClr>
            </a:gs>
            <a:gs pos="78000">
              <a:schemeClr val="accent2">
                <a:alpha val="90000"/>
                <a:hueOff val="0"/>
                <a:satOff val="0"/>
                <a:lumOff val="0"/>
                <a:alphaOff val="-2400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Video card</a:t>
          </a:r>
        </a:p>
      </dsp:txBody>
      <dsp:txXfrm>
        <a:off x="25130" y="1809410"/>
        <a:ext cx="2159540" cy="464540"/>
      </dsp:txXfrm>
    </dsp:sp>
    <dsp:sp modelId="{E453C0A0-81B4-4173-BE08-655F2581B378}">
      <dsp:nvSpPr>
        <dsp:cNvPr id="0" name=""/>
        <dsp:cNvSpPr/>
      </dsp:nvSpPr>
      <dsp:spPr>
        <a:xfrm>
          <a:off x="0" y="2362440"/>
          <a:ext cx="2209800" cy="514800"/>
        </a:xfrm>
        <a:prstGeom prst="roundRect">
          <a:avLst/>
        </a:prstGeom>
        <a:gradFill rotWithShape="0">
          <a:gsLst>
            <a:gs pos="0">
              <a:schemeClr val="accent2">
                <a:alpha val="90000"/>
                <a:hueOff val="0"/>
                <a:satOff val="0"/>
                <a:lumOff val="0"/>
                <a:alphaOff val="-32000"/>
                <a:tint val="96000"/>
                <a:lumMod val="100000"/>
              </a:schemeClr>
            </a:gs>
            <a:gs pos="78000">
              <a:schemeClr val="accent2">
                <a:alpha val="90000"/>
                <a:hueOff val="0"/>
                <a:satOff val="0"/>
                <a:lumOff val="0"/>
                <a:alphaOff val="-3200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Processor</a:t>
          </a:r>
        </a:p>
      </dsp:txBody>
      <dsp:txXfrm>
        <a:off x="25130" y="2387570"/>
        <a:ext cx="2159540" cy="464540"/>
      </dsp:txXfrm>
    </dsp:sp>
    <dsp:sp modelId="{6C016112-B2D0-4C80-A90F-CE8F0A28E552}">
      <dsp:nvSpPr>
        <dsp:cNvPr id="0" name=""/>
        <dsp:cNvSpPr/>
      </dsp:nvSpPr>
      <dsp:spPr>
        <a:xfrm>
          <a:off x="0" y="2940600"/>
          <a:ext cx="2209800" cy="514800"/>
        </a:xfrm>
        <a:prstGeom prst="roundRect">
          <a:avLst/>
        </a:prstGeom>
        <a:gradFill rotWithShape="0">
          <a:gsLst>
            <a:gs pos="0">
              <a:schemeClr val="accent2">
                <a:alpha val="90000"/>
                <a:hueOff val="0"/>
                <a:satOff val="0"/>
                <a:lumOff val="0"/>
                <a:alphaOff val="-40000"/>
                <a:tint val="96000"/>
                <a:lumMod val="100000"/>
              </a:schemeClr>
            </a:gs>
            <a:gs pos="78000">
              <a:schemeClr val="accent2">
                <a:alpha val="90000"/>
                <a:hueOff val="0"/>
                <a:satOff val="0"/>
                <a:lumOff val="0"/>
                <a:alphaOff val="-4000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Memory</a:t>
          </a:r>
        </a:p>
      </dsp:txBody>
      <dsp:txXfrm>
        <a:off x="25130" y="2965730"/>
        <a:ext cx="2159540" cy="464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52A22-58F7-4550-805E-433DEC63B7BA}">
      <dsp:nvSpPr>
        <dsp:cNvPr id="0" name=""/>
        <dsp:cNvSpPr/>
      </dsp:nvSpPr>
      <dsp:spPr>
        <a:xfrm>
          <a:off x="0" y="18334"/>
          <a:ext cx="2472746" cy="1483647"/>
        </a:xfrm>
        <a:prstGeom prst="rect">
          <a:avLst/>
        </a:prstGeom>
        <a:solidFill>
          <a:schemeClr val="lt1">
            <a:hueOff val="0"/>
            <a:satOff val="0"/>
            <a:lumOff val="0"/>
            <a:alphaOff val="0"/>
          </a:schemeClr>
        </a:solidFill>
        <a:ln w="25400"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solidFill>
                <a:srgbClr val="A52439"/>
              </a:solidFill>
            </a:rPr>
            <a:t>Multi-core processor</a:t>
          </a:r>
        </a:p>
      </dsp:txBody>
      <dsp:txXfrm>
        <a:off x="0" y="18334"/>
        <a:ext cx="2472746" cy="1483647"/>
      </dsp:txXfrm>
    </dsp:sp>
    <dsp:sp modelId="{E8699A8E-62AB-4CFF-9DD3-ADB334673E99}">
      <dsp:nvSpPr>
        <dsp:cNvPr id="0" name=""/>
        <dsp:cNvSpPr/>
      </dsp:nvSpPr>
      <dsp:spPr>
        <a:xfrm>
          <a:off x="2720020" y="18334"/>
          <a:ext cx="2472746" cy="1483647"/>
        </a:xfrm>
        <a:prstGeom prst="rect">
          <a:avLst/>
        </a:prstGeom>
        <a:solidFill>
          <a:schemeClr val="lt1">
            <a:hueOff val="0"/>
            <a:satOff val="0"/>
            <a:lumOff val="0"/>
            <a:alphaOff val="0"/>
          </a:schemeClr>
        </a:solidFill>
        <a:ln w="25400"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solidFill>
                <a:srgbClr val="A52439"/>
              </a:solidFill>
            </a:rPr>
            <a:t>Dual-core processor</a:t>
          </a:r>
        </a:p>
      </dsp:txBody>
      <dsp:txXfrm>
        <a:off x="2720020" y="18334"/>
        <a:ext cx="2472746" cy="1483647"/>
      </dsp:txXfrm>
    </dsp:sp>
    <dsp:sp modelId="{5C8D9BB9-BA5E-4214-80F6-2EAE0EE93CB5}">
      <dsp:nvSpPr>
        <dsp:cNvPr id="0" name=""/>
        <dsp:cNvSpPr/>
      </dsp:nvSpPr>
      <dsp:spPr>
        <a:xfrm>
          <a:off x="5440041" y="18334"/>
          <a:ext cx="2472746" cy="1483647"/>
        </a:xfrm>
        <a:prstGeom prst="rect">
          <a:avLst/>
        </a:prstGeom>
        <a:solidFill>
          <a:schemeClr val="lt1">
            <a:hueOff val="0"/>
            <a:satOff val="0"/>
            <a:lumOff val="0"/>
            <a:alphaOff val="0"/>
          </a:schemeClr>
        </a:solidFill>
        <a:ln w="25400"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solidFill>
                <a:srgbClr val="A52439"/>
              </a:solidFill>
            </a:rPr>
            <a:t>Quad-core processor</a:t>
          </a:r>
        </a:p>
      </dsp:txBody>
      <dsp:txXfrm>
        <a:off x="5440041" y="18334"/>
        <a:ext cx="2472746" cy="1483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3217D-0B79-4667-8C76-66F0E92DB477}">
      <dsp:nvSpPr>
        <dsp:cNvPr id="0" name=""/>
        <dsp:cNvSpPr/>
      </dsp:nvSpPr>
      <dsp:spPr>
        <a:xfrm>
          <a:off x="0" y="153255"/>
          <a:ext cx="8839200" cy="1467180"/>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The processor contains registers, that temporarily hold data and instructions</a:t>
          </a:r>
        </a:p>
      </dsp:txBody>
      <dsp:txXfrm>
        <a:off x="71622" y="224877"/>
        <a:ext cx="8695956" cy="1323936"/>
      </dsp:txXfrm>
    </dsp:sp>
    <dsp:sp modelId="{838EB3AB-018F-40C6-BE81-5B8ACD46ACB9}">
      <dsp:nvSpPr>
        <dsp:cNvPr id="0" name=""/>
        <dsp:cNvSpPr/>
      </dsp:nvSpPr>
      <dsp:spPr>
        <a:xfrm>
          <a:off x="0" y="1729875"/>
          <a:ext cx="8839200" cy="1467180"/>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The </a:t>
          </a:r>
          <a:r>
            <a:rPr lang="en-US" sz="3800" b="1" kern="1200" dirty="0">
              <a:solidFill>
                <a:srgbClr val="A52439"/>
              </a:solidFill>
            </a:rPr>
            <a:t>system clock</a:t>
          </a:r>
          <a:r>
            <a:rPr lang="en-US" sz="3800" b="0" kern="1200" dirty="0">
              <a:solidFill>
                <a:srgbClr val="A52439"/>
              </a:solidFill>
            </a:rPr>
            <a:t> </a:t>
          </a:r>
          <a:r>
            <a:rPr lang="en-US" sz="3800" b="0" kern="1200" dirty="0"/>
            <a:t>controls the timing of all computer operations</a:t>
          </a:r>
          <a:endParaRPr lang="en-US" sz="3800" kern="1200" dirty="0"/>
        </a:p>
      </dsp:txBody>
      <dsp:txXfrm>
        <a:off x="71622" y="1801497"/>
        <a:ext cx="8695956" cy="1323936"/>
      </dsp:txXfrm>
    </dsp:sp>
    <dsp:sp modelId="{3BD3CB48-1BCE-4B98-ABE0-3F8E46844462}">
      <dsp:nvSpPr>
        <dsp:cNvPr id="0" name=""/>
        <dsp:cNvSpPr/>
      </dsp:nvSpPr>
      <dsp:spPr>
        <a:xfrm>
          <a:off x="0" y="3197055"/>
          <a:ext cx="8839200" cy="129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645"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The pace of the system clock is called the </a:t>
          </a:r>
          <a:r>
            <a:rPr lang="en-US" sz="3000" b="1" kern="1200" dirty="0">
              <a:solidFill>
                <a:srgbClr val="A52439"/>
              </a:solidFill>
            </a:rPr>
            <a:t>clock speed</a:t>
          </a:r>
          <a:r>
            <a:rPr lang="en-US" sz="3000" b="0" kern="1200" dirty="0"/>
            <a:t>, and is measured in </a:t>
          </a:r>
          <a:r>
            <a:rPr lang="en-US" sz="3000" b="1" kern="1200" dirty="0">
              <a:solidFill>
                <a:srgbClr val="A52439"/>
              </a:solidFill>
            </a:rPr>
            <a:t>gigahertz</a:t>
          </a:r>
          <a:r>
            <a:rPr lang="en-US" sz="3000" b="0" kern="1200" dirty="0"/>
            <a:t> (</a:t>
          </a:r>
          <a:r>
            <a:rPr lang="en-US" sz="3000" b="1" kern="1200" dirty="0">
              <a:solidFill>
                <a:srgbClr val="A52439"/>
              </a:solidFill>
            </a:rPr>
            <a:t>GHz</a:t>
          </a:r>
          <a:r>
            <a:rPr lang="en-US" sz="3000" b="0" kern="1200" dirty="0"/>
            <a:t>)</a:t>
          </a:r>
          <a:endParaRPr lang="en-US" sz="3000" kern="1200" dirty="0"/>
        </a:p>
      </dsp:txBody>
      <dsp:txXfrm>
        <a:off x="0" y="3197055"/>
        <a:ext cx="8839200" cy="12978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B698C-0819-4BB2-969F-707894486FD4}" type="datetimeFigureOut">
              <a:rPr lang="en-US" smtClean="0"/>
              <a:t>7/24/2022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9F294-4BE6-4B6D-A677-2CE89ACC37BA}" type="slidenum">
              <a:rPr lang="en-US" smtClean="0"/>
              <a:t>‹#›</a:t>
            </a:fld>
            <a:endParaRPr lang="en-US"/>
          </a:p>
        </p:txBody>
      </p:sp>
    </p:spTree>
    <p:extLst>
      <p:ext uri="{BB962C8B-B14F-4D97-AF65-F5344CB8AC3E}">
        <p14:creationId xmlns:p14="http://schemas.microsoft.com/office/powerpoint/2010/main" val="3540065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6562"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46563"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1500595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ln/>
        </p:spPr>
      </p:sp>
      <p:sp>
        <p:nvSpPr>
          <p:cNvPr id="284675" name="Notes Placeholder 2"/>
          <p:cNvSpPr>
            <a:spLocks noGrp="1"/>
          </p:cNvSpPr>
          <p:nvPr>
            <p:ph type="body" idx="1"/>
          </p:nvPr>
        </p:nvSpPr>
        <p:spPr/>
        <p:txBody>
          <a:bodyPr/>
          <a:lstStyle/>
          <a:p>
            <a:pPr>
              <a:spcBef>
                <a:spcPct val="0"/>
              </a:spcBef>
            </a:pPr>
            <a:endParaRPr lang="th-TH"/>
          </a:p>
        </p:txBody>
      </p:sp>
      <p:sp>
        <p:nvSpPr>
          <p:cNvPr id="2846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CC6DBCDF-FBEA-436A-8758-B5CDF0B45E11}" type="slidenum">
              <a:rPr lang="en-US" sz="1200"/>
              <a:pPr algn="r"/>
              <a:t>32</a:t>
            </a:fld>
            <a:endParaRPr lang="en-US" sz="1200"/>
          </a:p>
        </p:txBody>
      </p:sp>
    </p:spTree>
    <p:extLst>
      <p:ext uri="{BB962C8B-B14F-4D97-AF65-F5344CB8AC3E}">
        <p14:creationId xmlns:p14="http://schemas.microsoft.com/office/powerpoint/2010/main" val="105422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ln/>
        </p:spPr>
      </p:sp>
      <p:sp>
        <p:nvSpPr>
          <p:cNvPr id="286723" name="Notes Placeholder 2"/>
          <p:cNvSpPr>
            <a:spLocks noGrp="1"/>
          </p:cNvSpPr>
          <p:nvPr>
            <p:ph type="body" idx="1"/>
          </p:nvPr>
        </p:nvSpPr>
        <p:spPr/>
        <p:txBody>
          <a:bodyPr/>
          <a:lstStyle/>
          <a:p>
            <a:pPr>
              <a:spcBef>
                <a:spcPct val="0"/>
              </a:spcBef>
            </a:pPr>
            <a:endParaRPr lang="th-TH"/>
          </a:p>
        </p:txBody>
      </p:sp>
      <p:sp>
        <p:nvSpPr>
          <p:cNvPr id="2867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08F59FC1-41C6-47D1-8076-FC2B4395E175}" type="slidenum">
              <a:rPr lang="en-US" sz="1200"/>
              <a:pPr algn="r"/>
              <a:t>33</a:t>
            </a:fld>
            <a:endParaRPr lang="en-US" sz="1200"/>
          </a:p>
        </p:txBody>
      </p:sp>
    </p:spTree>
    <p:extLst>
      <p:ext uri="{BB962C8B-B14F-4D97-AF65-F5344CB8AC3E}">
        <p14:creationId xmlns:p14="http://schemas.microsoft.com/office/powerpoint/2010/main" val="3224971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ln/>
        </p:spPr>
      </p:sp>
      <p:sp>
        <p:nvSpPr>
          <p:cNvPr id="288771" name="Notes Placeholder 2"/>
          <p:cNvSpPr>
            <a:spLocks noGrp="1"/>
          </p:cNvSpPr>
          <p:nvPr>
            <p:ph type="body" idx="1"/>
          </p:nvPr>
        </p:nvSpPr>
        <p:spPr/>
        <p:txBody>
          <a:bodyPr/>
          <a:lstStyle/>
          <a:p>
            <a:pPr>
              <a:spcBef>
                <a:spcPct val="0"/>
              </a:spcBef>
            </a:pPr>
            <a:endParaRPr lang="th-TH"/>
          </a:p>
        </p:txBody>
      </p:sp>
      <p:sp>
        <p:nvSpPr>
          <p:cNvPr id="2887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20CB931A-FC36-405E-81ED-1D0935CE9358}" type="slidenum">
              <a:rPr lang="en-US" sz="1200"/>
              <a:pPr algn="r"/>
              <a:t>34</a:t>
            </a:fld>
            <a:endParaRPr lang="en-US" sz="1200"/>
          </a:p>
        </p:txBody>
      </p:sp>
    </p:spTree>
    <p:extLst>
      <p:ext uri="{BB962C8B-B14F-4D97-AF65-F5344CB8AC3E}">
        <p14:creationId xmlns:p14="http://schemas.microsoft.com/office/powerpoint/2010/main" val="3926295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a:ln/>
        </p:spPr>
      </p:sp>
      <p:sp>
        <p:nvSpPr>
          <p:cNvPr id="290819" name="Notes Placeholder 2"/>
          <p:cNvSpPr>
            <a:spLocks noGrp="1"/>
          </p:cNvSpPr>
          <p:nvPr>
            <p:ph type="body" idx="1"/>
          </p:nvPr>
        </p:nvSpPr>
        <p:spPr/>
        <p:txBody>
          <a:bodyPr/>
          <a:lstStyle/>
          <a:p>
            <a:pPr>
              <a:spcBef>
                <a:spcPct val="0"/>
              </a:spcBef>
            </a:pPr>
            <a:endParaRPr lang="th-TH"/>
          </a:p>
        </p:txBody>
      </p:sp>
      <p:sp>
        <p:nvSpPr>
          <p:cNvPr id="2908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327A5184-B012-49C8-9CB6-A677368CE8ED}" type="slidenum">
              <a:rPr lang="en-US" sz="1200"/>
              <a:pPr algn="r"/>
              <a:t>35</a:t>
            </a:fld>
            <a:endParaRPr lang="en-US" sz="1200"/>
          </a:p>
        </p:txBody>
      </p:sp>
    </p:spTree>
    <p:extLst>
      <p:ext uri="{BB962C8B-B14F-4D97-AF65-F5344CB8AC3E}">
        <p14:creationId xmlns:p14="http://schemas.microsoft.com/office/powerpoint/2010/main" val="375302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a:ln/>
        </p:spPr>
      </p:sp>
      <p:sp>
        <p:nvSpPr>
          <p:cNvPr id="294915" name="Notes Placeholder 2"/>
          <p:cNvSpPr>
            <a:spLocks noGrp="1"/>
          </p:cNvSpPr>
          <p:nvPr>
            <p:ph type="body" idx="1"/>
          </p:nvPr>
        </p:nvSpPr>
        <p:spPr/>
        <p:txBody>
          <a:bodyPr/>
          <a:lstStyle/>
          <a:p>
            <a:pPr>
              <a:spcBef>
                <a:spcPct val="0"/>
              </a:spcBef>
            </a:pPr>
            <a:endParaRPr lang="th-TH"/>
          </a:p>
        </p:txBody>
      </p:sp>
      <p:sp>
        <p:nvSpPr>
          <p:cNvPr id="2949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6110C5ED-7B37-412D-8611-F1D7057E55EE}" type="slidenum">
              <a:rPr lang="en-US" sz="1200"/>
              <a:pPr algn="r"/>
              <a:t>36</a:t>
            </a:fld>
            <a:endParaRPr lang="en-US" sz="1200"/>
          </a:p>
        </p:txBody>
      </p:sp>
    </p:spTree>
    <p:extLst>
      <p:ext uri="{BB962C8B-B14F-4D97-AF65-F5344CB8AC3E}">
        <p14:creationId xmlns:p14="http://schemas.microsoft.com/office/powerpoint/2010/main" val="4077094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a:ln/>
        </p:spPr>
      </p:sp>
      <p:sp>
        <p:nvSpPr>
          <p:cNvPr id="296963" name="Notes Placeholder 2"/>
          <p:cNvSpPr>
            <a:spLocks noGrp="1"/>
          </p:cNvSpPr>
          <p:nvPr>
            <p:ph type="body" idx="1"/>
          </p:nvPr>
        </p:nvSpPr>
        <p:spPr/>
        <p:txBody>
          <a:bodyPr/>
          <a:lstStyle/>
          <a:p>
            <a:pPr>
              <a:spcBef>
                <a:spcPct val="0"/>
              </a:spcBef>
            </a:pPr>
            <a:endParaRPr lang="th-TH"/>
          </a:p>
        </p:txBody>
      </p:sp>
      <p:sp>
        <p:nvSpPr>
          <p:cNvPr id="2969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79A41B55-60F3-4B6E-A672-308037878F50}" type="slidenum">
              <a:rPr lang="en-US" sz="1200"/>
              <a:pPr algn="r"/>
              <a:t>37</a:t>
            </a:fld>
            <a:endParaRPr lang="en-US" sz="1200"/>
          </a:p>
        </p:txBody>
      </p:sp>
    </p:spTree>
    <p:extLst>
      <p:ext uri="{BB962C8B-B14F-4D97-AF65-F5344CB8AC3E}">
        <p14:creationId xmlns:p14="http://schemas.microsoft.com/office/powerpoint/2010/main" val="3493042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a:ln/>
        </p:spPr>
      </p:sp>
      <p:sp>
        <p:nvSpPr>
          <p:cNvPr id="299011" name="Notes Placeholder 2"/>
          <p:cNvSpPr>
            <a:spLocks noGrp="1"/>
          </p:cNvSpPr>
          <p:nvPr>
            <p:ph type="body" idx="1"/>
          </p:nvPr>
        </p:nvSpPr>
        <p:spPr/>
        <p:txBody>
          <a:bodyPr/>
          <a:lstStyle/>
          <a:p>
            <a:pPr>
              <a:spcBef>
                <a:spcPct val="0"/>
              </a:spcBef>
            </a:pPr>
            <a:endParaRPr lang="th-TH"/>
          </a:p>
        </p:txBody>
      </p:sp>
      <p:sp>
        <p:nvSpPr>
          <p:cNvPr id="2990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729BE6B7-A7AF-4FE2-A97E-153BC60D556C}" type="slidenum">
              <a:rPr lang="en-US" sz="1200"/>
              <a:pPr algn="r"/>
              <a:t>38</a:t>
            </a:fld>
            <a:endParaRPr lang="en-US" sz="1200"/>
          </a:p>
        </p:txBody>
      </p:sp>
    </p:spTree>
    <p:extLst>
      <p:ext uri="{BB962C8B-B14F-4D97-AF65-F5344CB8AC3E}">
        <p14:creationId xmlns:p14="http://schemas.microsoft.com/office/powerpoint/2010/main" val="452887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01059" name="Notes Placeholder 2"/>
          <p:cNvSpPr>
            <a:spLocks noGrp="1"/>
          </p:cNvSpPr>
          <p:nvPr>
            <p:ph type="body" idx="1"/>
          </p:nvPr>
        </p:nvSpPr>
        <p:spPr/>
        <p:txBody>
          <a:bodyPr/>
          <a:lstStyle/>
          <a:p>
            <a:pPr>
              <a:spcBef>
                <a:spcPct val="0"/>
              </a:spcBef>
            </a:pPr>
            <a:endParaRPr lang="th-TH"/>
          </a:p>
        </p:txBody>
      </p:sp>
      <p:sp>
        <p:nvSpPr>
          <p:cNvPr id="3010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7CD05454-3549-4E78-A061-20B079FA7C75}" type="slidenum">
              <a:rPr lang="en-US" sz="1200"/>
              <a:pPr algn="r"/>
              <a:t>39</a:t>
            </a:fld>
            <a:endParaRPr lang="en-US" sz="1200"/>
          </a:p>
        </p:txBody>
      </p:sp>
    </p:spTree>
    <p:extLst>
      <p:ext uri="{BB962C8B-B14F-4D97-AF65-F5344CB8AC3E}">
        <p14:creationId xmlns:p14="http://schemas.microsoft.com/office/powerpoint/2010/main" val="538970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ln/>
        </p:spPr>
      </p:sp>
      <p:sp>
        <p:nvSpPr>
          <p:cNvPr id="307203" name="Notes Placeholder 2"/>
          <p:cNvSpPr>
            <a:spLocks noGrp="1"/>
          </p:cNvSpPr>
          <p:nvPr>
            <p:ph type="body" idx="1"/>
          </p:nvPr>
        </p:nvSpPr>
        <p:spPr/>
        <p:txBody>
          <a:bodyPr/>
          <a:lstStyle/>
          <a:p>
            <a:pPr>
              <a:spcBef>
                <a:spcPct val="0"/>
              </a:spcBef>
            </a:pPr>
            <a:endParaRPr lang="th-TH"/>
          </a:p>
        </p:txBody>
      </p:sp>
      <p:sp>
        <p:nvSpPr>
          <p:cNvPr id="3072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FCCC0593-DDAB-449C-ADEC-7FB1D88DC3A7}" type="slidenum">
              <a:rPr lang="en-US" sz="1200"/>
              <a:pPr algn="r"/>
              <a:t>40</a:t>
            </a:fld>
            <a:endParaRPr lang="en-US" sz="1200"/>
          </a:p>
        </p:txBody>
      </p:sp>
    </p:spTree>
    <p:extLst>
      <p:ext uri="{BB962C8B-B14F-4D97-AF65-F5344CB8AC3E}">
        <p14:creationId xmlns:p14="http://schemas.microsoft.com/office/powerpoint/2010/main" val="4160650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ln/>
        </p:spPr>
      </p:sp>
      <p:sp>
        <p:nvSpPr>
          <p:cNvPr id="292867" name="Notes Placeholder 2"/>
          <p:cNvSpPr>
            <a:spLocks noGrp="1"/>
          </p:cNvSpPr>
          <p:nvPr>
            <p:ph type="body" idx="1"/>
          </p:nvPr>
        </p:nvSpPr>
        <p:spPr/>
        <p:txBody>
          <a:bodyPr/>
          <a:lstStyle/>
          <a:p>
            <a:pPr>
              <a:spcBef>
                <a:spcPct val="0"/>
              </a:spcBef>
            </a:pPr>
            <a:endParaRPr lang="th-TH"/>
          </a:p>
        </p:txBody>
      </p:sp>
      <p:sp>
        <p:nvSpPr>
          <p:cNvPr id="2928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DE8AAD66-455B-450A-862F-1A8176318FE4}" type="slidenum">
              <a:rPr lang="en-US" sz="1200"/>
              <a:pPr algn="r"/>
              <a:t>41</a:t>
            </a:fld>
            <a:endParaRPr lang="en-US" sz="1200"/>
          </a:p>
        </p:txBody>
      </p:sp>
    </p:spTree>
    <p:extLst>
      <p:ext uri="{BB962C8B-B14F-4D97-AF65-F5344CB8AC3E}">
        <p14:creationId xmlns:p14="http://schemas.microsoft.com/office/powerpoint/2010/main" val="4048279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634"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49635"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2824397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2"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51683"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2499009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754"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54755"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2535222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6802"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56803"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504191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850"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58851"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1271542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2"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61923"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1480795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970"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63971"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3526869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018"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66019"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2943842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C7E8D6-A2A1-4EB7-89D5-BAE5A3504F14}" type="datetimeFigureOut">
              <a:rPr lang="en-US" smtClean="0"/>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3163920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C7E8D6-A2A1-4EB7-89D5-BAE5A3504F14}" type="datetimeFigureOut">
              <a:rPr lang="en-US" smtClean="0"/>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3105293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C7E8D6-A2A1-4EB7-89D5-BAE5A3504F14}" type="datetimeFigureOut">
              <a:rPr lang="en-US" smtClean="0"/>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83375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C7E8D6-A2A1-4EB7-89D5-BAE5A3504F14}" type="datetimeFigureOut">
              <a:rPr lang="en-US" smtClean="0"/>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897995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C7E8D6-A2A1-4EB7-89D5-BAE5A3504F14}" type="datetimeFigureOut">
              <a:rPr lang="en-US" smtClean="0"/>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62823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C7E8D6-A2A1-4EB7-89D5-BAE5A3504F14}" type="datetimeFigureOut">
              <a:rPr lang="en-US" smtClean="0"/>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347907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C7E8D6-A2A1-4EB7-89D5-BAE5A3504F14}" type="datetimeFigureOut">
              <a:rPr lang="en-US" smtClean="0"/>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1031142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C7E8D6-A2A1-4EB7-89D5-BAE5A3504F14}" type="datetimeFigureOut">
              <a:rPr lang="en-US" smtClean="0"/>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1647174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C7E8D6-A2A1-4EB7-89D5-BAE5A3504F14}" type="datetimeFigureOut">
              <a:rPr lang="en-US" smtClean="0"/>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549414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C7E8D6-A2A1-4EB7-89D5-BAE5A3504F14}" type="datetimeFigureOut">
              <a:rPr lang="en-US" smtClean="0"/>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13489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C7E8D6-A2A1-4EB7-89D5-BAE5A3504F14}" type="datetimeFigureOut">
              <a:rPr lang="en-US" smtClean="0"/>
              <a:t>7/24/2022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140807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C7E8D6-A2A1-4EB7-89D5-BAE5A3504F14}" type="datetimeFigureOut">
              <a:rPr lang="en-US" smtClean="0"/>
              <a:t>7/24/2022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2146502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C7E8D6-A2A1-4EB7-89D5-BAE5A3504F14}" type="datetimeFigureOut">
              <a:rPr lang="en-US" smtClean="0"/>
              <a:t>7/24/2022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364842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C7E8D6-A2A1-4EB7-89D5-BAE5A3504F14}" type="datetimeFigureOut">
              <a:rPr lang="en-US" smtClean="0"/>
              <a:t>7/24/2022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1468259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C7E8D6-A2A1-4EB7-89D5-BAE5A3504F14}" type="datetimeFigureOut">
              <a:rPr lang="en-US" smtClean="0"/>
              <a:t>7/24/2022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21911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C7E8D6-A2A1-4EB7-89D5-BAE5A3504F14}" type="datetimeFigureOut">
              <a:rPr lang="en-US" smtClean="0"/>
              <a:t>7/24/2022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2070748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C7E8D6-A2A1-4EB7-89D5-BAE5A3504F14}" type="datetimeFigureOut">
              <a:rPr lang="en-US" smtClean="0"/>
              <a:t>7/24/2022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C4366DC-57DE-4995-B22B-6D95D81880DC}" type="slidenum">
              <a:rPr lang="en-US" smtClean="0"/>
              <a:t>‹#›</a:t>
            </a:fld>
            <a:endParaRPr lang="en-US"/>
          </a:p>
        </p:txBody>
      </p:sp>
    </p:spTree>
    <p:extLst>
      <p:ext uri="{BB962C8B-B14F-4D97-AF65-F5344CB8AC3E}">
        <p14:creationId xmlns:p14="http://schemas.microsoft.com/office/powerpoint/2010/main" val="2102552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ISNE 101</a:t>
            </a:r>
          </a:p>
        </p:txBody>
      </p:sp>
      <p:sp>
        <p:nvSpPr>
          <p:cNvPr id="3" name="Subtitle 2"/>
          <p:cNvSpPr>
            <a:spLocks noGrp="1"/>
          </p:cNvSpPr>
          <p:nvPr>
            <p:ph type="subTitle" idx="1"/>
          </p:nvPr>
        </p:nvSpPr>
        <p:spPr/>
        <p:txBody>
          <a:bodyPr/>
          <a:lstStyle/>
          <a:p>
            <a:r>
              <a:rPr lang="en-US" dirty="0"/>
              <a:t>Dr. Ken </a:t>
            </a:r>
            <a:r>
              <a:rPr lang="en-US" dirty="0" err="1"/>
              <a:t>Cosh</a:t>
            </a:r>
            <a:endParaRPr lang="en-US" dirty="0"/>
          </a:p>
        </p:txBody>
      </p:sp>
    </p:spTree>
    <p:extLst>
      <p:ext uri="{BB962C8B-B14F-4D97-AF65-F5344CB8AC3E}">
        <p14:creationId xmlns:p14="http://schemas.microsoft.com/office/powerpoint/2010/main" val="1370862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Input</a:t>
            </a:r>
          </a:p>
        </p:txBody>
      </p:sp>
      <p:sp>
        <p:nvSpPr>
          <p:cNvPr id="3" name="Content Placeholder 2"/>
          <p:cNvSpPr>
            <a:spLocks noGrp="1"/>
          </p:cNvSpPr>
          <p:nvPr>
            <p:ph idx="1"/>
          </p:nvPr>
        </p:nvSpPr>
        <p:spPr/>
        <p:txBody>
          <a:bodyPr/>
          <a:lstStyle/>
          <a:p>
            <a:r>
              <a:rPr lang="en-US" dirty="0"/>
              <a:t>1 step forward, 2 steps back!?</a:t>
            </a:r>
          </a:p>
          <a:p>
            <a:pPr lvl="1"/>
            <a:r>
              <a:rPr lang="en-US" dirty="0"/>
              <a:t>Multiple Key Presses?</a:t>
            </a:r>
          </a:p>
          <a:p>
            <a:pPr lvl="2"/>
            <a:r>
              <a:rPr lang="en-US" dirty="0"/>
              <a:t>Eventually T9</a:t>
            </a:r>
          </a:p>
          <a:p>
            <a:pPr lvl="1"/>
            <a:r>
              <a:rPr lang="en-US" dirty="0"/>
              <a:t>Miniature keyboards?</a:t>
            </a:r>
          </a:p>
          <a:p>
            <a:pPr lvl="1"/>
            <a:r>
              <a:rPr lang="en-US" dirty="0"/>
              <a:t>Predictive Text &amp; Auto correction! LOL</a:t>
            </a:r>
          </a:p>
          <a:p>
            <a:pPr lvl="1"/>
            <a:r>
              <a:rPr lang="en-US" dirty="0"/>
              <a:t>The introduction of </a:t>
            </a:r>
            <a:r>
              <a:rPr lang="en-US" dirty="0" err="1"/>
              <a:t>Netspeak</a:t>
            </a:r>
            <a:endParaRPr lang="en-US" dirty="0"/>
          </a:p>
        </p:txBody>
      </p:sp>
      <p:pic>
        <p:nvPicPr>
          <p:cNvPr id="5122" name="Picture 2" descr="File:Mobile phone evol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0329" y="927463"/>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977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Multi-touch &amp; Gestures!</a:t>
            </a:r>
          </a:p>
        </p:txBody>
      </p:sp>
      <p:sp>
        <p:nvSpPr>
          <p:cNvPr id="3" name="Content Placeholder 2"/>
          <p:cNvSpPr>
            <a:spLocks noGrp="1"/>
          </p:cNvSpPr>
          <p:nvPr>
            <p:ph idx="1"/>
          </p:nvPr>
        </p:nvSpPr>
        <p:spPr/>
        <p:txBody>
          <a:bodyPr/>
          <a:lstStyle/>
          <a:p>
            <a:r>
              <a:rPr lang="en-US" dirty="0"/>
              <a:t>Even more direct interaction!</a:t>
            </a:r>
          </a:p>
          <a:p>
            <a:endParaRPr lang="en-US" dirty="0"/>
          </a:p>
        </p:txBody>
      </p:sp>
      <p:pic>
        <p:nvPicPr>
          <p:cNvPr id="6146" name="Picture 2" descr="http://ialok.files.wordpress.com/2008/12/2547399057_f91154cb87_o.jpg?w=7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1244" y="2351314"/>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ile:Wiimote-in-H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2873966"/>
            <a:ext cx="5241381" cy="355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475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now?</a:t>
            </a:r>
          </a:p>
        </p:txBody>
      </p:sp>
      <p:sp>
        <p:nvSpPr>
          <p:cNvPr id="3" name="Content Placeholder 2"/>
          <p:cNvSpPr>
            <a:spLocks noGrp="1"/>
          </p:cNvSpPr>
          <p:nvPr>
            <p:ph idx="1"/>
          </p:nvPr>
        </p:nvSpPr>
        <p:spPr>
          <a:xfrm>
            <a:off x="677334" y="2160589"/>
            <a:ext cx="8596668" cy="1039811"/>
          </a:xfrm>
        </p:spPr>
        <p:txBody>
          <a:bodyPr/>
          <a:lstStyle/>
          <a:p>
            <a:r>
              <a:rPr lang="en-US" dirty="0"/>
              <a:t>Non-Touch Gesture Based Interactions</a:t>
            </a:r>
          </a:p>
          <a:p>
            <a:pPr lvl="1"/>
            <a:r>
              <a:rPr lang="en-US" dirty="0"/>
              <a:t>Consider Minority Report?</a:t>
            </a:r>
          </a:p>
        </p:txBody>
      </p:sp>
      <p:sp>
        <p:nvSpPr>
          <p:cNvPr id="4" name="Title 1"/>
          <p:cNvSpPr txBox="1">
            <a:spLocks/>
          </p:cNvSpPr>
          <p:nvPr/>
        </p:nvSpPr>
        <p:spPr>
          <a:xfrm>
            <a:off x="677334" y="3430589"/>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What next?</a:t>
            </a:r>
          </a:p>
        </p:txBody>
      </p:sp>
      <p:sp>
        <p:nvSpPr>
          <p:cNvPr id="5" name="Content Placeholder 2"/>
          <p:cNvSpPr txBox="1">
            <a:spLocks/>
          </p:cNvSpPr>
          <p:nvPr/>
        </p:nvSpPr>
        <p:spPr>
          <a:xfrm>
            <a:off x="677334" y="4981578"/>
            <a:ext cx="8596668" cy="10398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No need to gesture?</a:t>
            </a:r>
          </a:p>
          <a:p>
            <a:pPr lvl="1"/>
            <a:r>
              <a:rPr lang="en-US" dirty="0"/>
              <a:t>Thought based interactions?</a:t>
            </a:r>
          </a:p>
        </p:txBody>
      </p:sp>
    </p:spTree>
    <p:extLst>
      <p:ext uri="{BB962C8B-B14F-4D97-AF65-F5344CB8AC3E}">
        <p14:creationId xmlns:p14="http://schemas.microsoft.com/office/powerpoint/2010/main" val="4224798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B7911-A6B5-45F0-A03A-48FA68D9F429}"/>
              </a:ext>
            </a:extLst>
          </p:cNvPr>
          <p:cNvSpPr>
            <a:spLocks noGrp="1"/>
          </p:cNvSpPr>
          <p:nvPr>
            <p:ph type="title"/>
          </p:nvPr>
        </p:nvSpPr>
        <p:spPr/>
        <p:txBody>
          <a:bodyPr/>
          <a:lstStyle/>
          <a:p>
            <a:r>
              <a:rPr lang="en-US" dirty="0"/>
              <a:t>Movie Project</a:t>
            </a:r>
          </a:p>
        </p:txBody>
      </p:sp>
      <p:sp>
        <p:nvSpPr>
          <p:cNvPr id="3" name="Content Placeholder 2">
            <a:extLst>
              <a:ext uri="{FF2B5EF4-FFF2-40B4-BE49-F238E27FC236}">
                <a16:creationId xmlns:a16="http://schemas.microsoft.com/office/drawing/2014/main" id="{8CE5D249-3697-4CCF-9D2C-C184193A4F00}"/>
              </a:ext>
            </a:extLst>
          </p:cNvPr>
          <p:cNvSpPr>
            <a:spLocks noGrp="1"/>
          </p:cNvSpPr>
          <p:nvPr>
            <p:ph idx="1"/>
          </p:nvPr>
        </p:nvSpPr>
        <p:spPr/>
        <p:txBody>
          <a:bodyPr>
            <a:normAutofit lnSpcReduction="10000"/>
          </a:bodyPr>
          <a:lstStyle/>
          <a:p>
            <a:r>
              <a:rPr lang="en-US" dirty="0"/>
              <a:t>1) Pick a futuristic Movie!</a:t>
            </a:r>
          </a:p>
          <a:p>
            <a:pPr lvl="1"/>
            <a:r>
              <a:rPr lang="en-US" dirty="0"/>
              <a:t>Let me know which movie, so each group chooses something different!</a:t>
            </a:r>
          </a:p>
          <a:p>
            <a:pPr lvl="1"/>
            <a:r>
              <a:rPr lang="en-US" dirty="0"/>
              <a:t>(You may choose things like Black Mirror if you like)</a:t>
            </a:r>
          </a:p>
          <a:p>
            <a:r>
              <a:rPr lang="en-US" dirty="0"/>
              <a:t>2) Pick some futuristic technology in the movie!</a:t>
            </a:r>
          </a:p>
          <a:p>
            <a:r>
              <a:rPr lang="en-US" dirty="0"/>
              <a:t>3) Is it Possible?</a:t>
            </a:r>
          </a:p>
          <a:p>
            <a:pPr lvl="1"/>
            <a:r>
              <a:rPr lang="en-US" dirty="0"/>
              <a:t>If so – how might it work?</a:t>
            </a:r>
          </a:p>
          <a:p>
            <a:pPr lvl="1"/>
            <a:r>
              <a:rPr lang="en-US" dirty="0"/>
              <a:t>If not – why not?</a:t>
            </a:r>
          </a:p>
          <a:p>
            <a:r>
              <a:rPr lang="en-US" dirty="0"/>
              <a:t>4) What impacts will it have on society / life if and when it does get developed?</a:t>
            </a:r>
          </a:p>
          <a:p>
            <a:pPr lvl="1"/>
            <a:r>
              <a:rPr lang="en-US" dirty="0"/>
              <a:t>Positive?</a:t>
            </a:r>
          </a:p>
          <a:p>
            <a:pPr lvl="1"/>
            <a:r>
              <a:rPr lang="en-US" dirty="0"/>
              <a:t>Negative?</a:t>
            </a:r>
          </a:p>
        </p:txBody>
      </p:sp>
    </p:spTree>
    <p:extLst>
      <p:ext uri="{BB962C8B-B14F-4D97-AF65-F5344CB8AC3E}">
        <p14:creationId xmlns:p14="http://schemas.microsoft.com/office/powerpoint/2010/main" val="3048522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AA07E-94AA-A7C4-3C5C-FBDEA024E151}"/>
              </a:ext>
            </a:extLst>
          </p:cNvPr>
          <p:cNvSpPr>
            <a:spLocks noGrp="1"/>
          </p:cNvSpPr>
          <p:nvPr>
            <p:ph type="title"/>
          </p:nvPr>
        </p:nvSpPr>
        <p:spPr/>
        <p:txBody>
          <a:bodyPr/>
          <a:lstStyle/>
          <a:p>
            <a:r>
              <a:rPr lang="en-US" dirty="0"/>
              <a:t>Groups</a:t>
            </a:r>
          </a:p>
        </p:txBody>
      </p:sp>
      <p:graphicFrame>
        <p:nvGraphicFramePr>
          <p:cNvPr id="4" name="Table 3">
            <a:extLst>
              <a:ext uri="{FF2B5EF4-FFF2-40B4-BE49-F238E27FC236}">
                <a16:creationId xmlns:a16="http://schemas.microsoft.com/office/drawing/2014/main" id="{74D58D85-ED4B-C5C9-7F14-284D72DB2CB0}"/>
              </a:ext>
            </a:extLst>
          </p:cNvPr>
          <p:cNvGraphicFramePr>
            <a:graphicFrameLocks noGrp="1"/>
          </p:cNvGraphicFramePr>
          <p:nvPr>
            <p:extLst>
              <p:ext uri="{D42A27DB-BD31-4B8C-83A1-F6EECF244321}">
                <p14:modId xmlns:p14="http://schemas.microsoft.com/office/powerpoint/2010/main" val="1373600174"/>
              </p:ext>
            </p:extLst>
          </p:nvPr>
        </p:nvGraphicFramePr>
        <p:xfrm>
          <a:off x="677334" y="1416327"/>
          <a:ext cx="4457700" cy="88392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1707220309"/>
                    </a:ext>
                  </a:extLst>
                </a:gridCol>
                <a:gridCol w="1714500">
                  <a:extLst>
                    <a:ext uri="{9D8B030D-6E8A-4147-A177-3AD203B41FA5}">
                      <a16:colId xmlns:a16="http://schemas.microsoft.com/office/drawing/2014/main" val="1037302019"/>
                    </a:ext>
                  </a:extLst>
                </a:gridCol>
                <a:gridCol w="1714500">
                  <a:extLst>
                    <a:ext uri="{9D8B030D-6E8A-4147-A177-3AD203B41FA5}">
                      <a16:colId xmlns:a16="http://schemas.microsoft.com/office/drawing/2014/main" val="133074186"/>
                    </a:ext>
                  </a:extLst>
                </a:gridCol>
              </a:tblGrid>
              <a:tr h="220980">
                <a:tc>
                  <a:txBody>
                    <a:bodyPr/>
                    <a:lstStyle/>
                    <a:p>
                      <a:pPr algn="ctr" fontAlgn="b"/>
                      <a:r>
                        <a:rPr lang="en-US" sz="1200" u="none" strike="noStrike">
                          <a:effectLst/>
                        </a:rPr>
                        <a:t>650615040</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dirty="0">
                          <a:effectLst/>
                        </a:rPr>
                        <a:t>USANEE</a:t>
                      </a:r>
                      <a:endParaRPr lang="en-US" sz="1200" b="0" i="0" u="none" strike="noStrike" dirty="0">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PHOCHANAPAN</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extLst>
                  <a:ext uri="{0D108BD9-81ED-4DB2-BD59-A6C34878D82A}">
                    <a16:rowId xmlns:a16="http://schemas.microsoft.com/office/drawing/2014/main" val="1702673188"/>
                  </a:ext>
                </a:extLst>
              </a:tr>
              <a:tr h="220980">
                <a:tc>
                  <a:txBody>
                    <a:bodyPr/>
                    <a:lstStyle/>
                    <a:p>
                      <a:pPr algn="ctr" fontAlgn="b"/>
                      <a:r>
                        <a:rPr lang="en-US" sz="1200" u="none" strike="noStrike">
                          <a:effectLst/>
                        </a:rPr>
                        <a:t>650615033</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SUPANAT</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PHORMMA</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extLst>
                  <a:ext uri="{0D108BD9-81ED-4DB2-BD59-A6C34878D82A}">
                    <a16:rowId xmlns:a16="http://schemas.microsoft.com/office/drawing/2014/main" val="1082427625"/>
                  </a:ext>
                </a:extLst>
              </a:tr>
              <a:tr h="220980">
                <a:tc>
                  <a:txBody>
                    <a:bodyPr/>
                    <a:lstStyle/>
                    <a:p>
                      <a:pPr algn="ctr" fontAlgn="b"/>
                      <a:r>
                        <a:rPr lang="en-US" sz="1200" u="none" strike="noStrike">
                          <a:effectLst/>
                        </a:rPr>
                        <a:t>650615032</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SIRIPA</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AUNGWATTANA</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extLst>
                  <a:ext uri="{0D108BD9-81ED-4DB2-BD59-A6C34878D82A}">
                    <a16:rowId xmlns:a16="http://schemas.microsoft.com/office/drawing/2014/main" val="1223345943"/>
                  </a:ext>
                </a:extLst>
              </a:tr>
              <a:tr h="220980">
                <a:tc>
                  <a:txBody>
                    <a:bodyPr/>
                    <a:lstStyle/>
                    <a:p>
                      <a:pPr algn="ctr" fontAlgn="b"/>
                      <a:r>
                        <a:rPr lang="en-US" sz="1200" u="none" strike="noStrike">
                          <a:effectLst/>
                        </a:rPr>
                        <a:t>650615016</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NATNICHA</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dirty="0">
                          <a:effectLst/>
                        </a:rPr>
                        <a:t>SENATHUM</a:t>
                      </a:r>
                      <a:endParaRPr lang="en-US" sz="1200" b="0" i="0" u="none" strike="noStrike" dirty="0">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extLst>
                  <a:ext uri="{0D108BD9-81ED-4DB2-BD59-A6C34878D82A}">
                    <a16:rowId xmlns:a16="http://schemas.microsoft.com/office/drawing/2014/main" val="2384666624"/>
                  </a:ext>
                </a:extLst>
              </a:tr>
            </a:tbl>
          </a:graphicData>
        </a:graphic>
      </p:graphicFrame>
      <p:graphicFrame>
        <p:nvGraphicFramePr>
          <p:cNvPr id="5" name="Table 4">
            <a:extLst>
              <a:ext uri="{FF2B5EF4-FFF2-40B4-BE49-F238E27FC236}">
                <a16:creationId xmlns:a16="http://schemas.microsoft.com/office/drawing/2014/main" id="{1180BFB6-41A2-966A-606B-7D3ECED857B4}"/>
              </a:ext>
            </a:extLst>
          </p:cNvPr>
          <p:cNvGraphicFramePr>
            <a:graphicFrameLocks noGrp="1"/>
          </p:cNvGraphicFramePr>
          <p:nvPr>
            <p:extLst>
              <p:ext uri="{D42A27DB-BD31-4B8C-83A1-F6EECF244321}">
                <p14:modId xmlns:p14="http://schemas.microsoft.com/office/powerpoint/2010/main" val="1248051802"/>
              </p:ext>
            </p:extLst>
          </p:nvPr>
        </p:nvGraphicFramePr>
        <p:xfrm>
          <a:off x="677334" y="2545080"/>
          <a:ext cx="4457700" cy="88392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1973799844"/>
                    </a:ext>
                  </a:extLst>
                </a:gridCol>
                <a:gridCol w="1714500">
                  <a:extLst>
                    <a:ext uri="{9D8B030D-6E8A-4147-A177-3AD203B41FA5}">
                      <a16:colId xmlns:a16="http://schemas.microsoft.com/office/drawing/2014/main" val="2770563189"/>
                    </a:ext>
                  </a:extLst>
                </a:gridCol>
                <a:gridCol w="1714500">
                  <a:extLst>
                    <a:ext uri="{9D8B030D-6E8A-4147-A177-3AD203B41FA5}">
                      <a16:colId xmlns:a16="http://schemas.microsoft.com/office/drawing/2014/main" val="877591851"/>
                    </a:ext>
                  </a:extLst>
                </a:gridCol>
              </a:tblGrid>
              <a:tr h="220980">
                <a:tc>
                  <a:txBody>
                    <a:bodyPr/>
                    <a:lstStyle/>
                    <a:p>
                      <a:pPr algn="ctr" fontAlgn="b"/>
                      <a:r>
                        <a:rPr lang="en-US" sz="1200" u="none" strike="noStrike">
                          <a:effectLst/>
                        </a:rPr>
                        <a:t>650615024</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PIYAWUT</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BUNCHAROEN</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extLst>
                  <a:ext uri="{0D108BD9-81ED-4DB2-BD59-A6C34878D82A}">
                    <a16:rowId xmlns:a16="http://schemas.microsoft.com/office/drawing/2014/main" val="1776091582"/>
                  </a:ext>
                </a:extLst>
              </a:tr>
              <a:tr h="220980">
                <a:tc>
                  <a:txBody>
                    <a:bodyPr/>
                    <a:lstStyle/>
                    <a:p>
                      <a:pPr algn="ctr" fontAlgn="b"/>
                      <a:r>
                        <a:rPr lang="en-US" sz="1200" u="none" strike="noStrike">
                          <a:effectLst/>
                        </a:rPr>
                        <a:t>650615037</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ANAKIN</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ARSA</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extLst>
                  <a:ext uri="{0D108BD9-81ED-4DB2-BD59-A6C34878D82A}">
                    <a16:rowId xmlns:a16="http://schemas.microsoft.com/office/drawing/2014/main" val="2302604120"/>
                  </a:ext>
                </a:extLst>
              </a:tr>
              <a:tr h="220980">
                <a:tc>
                  <a:txBody>
                    <a:bodyPr/>
                    <a:lstStyle/>
                    <a:p>
                      <a:pPr algn="ctr" fontAlgn="b"/>
                      <a:r>
                        <a:rPr lang="en-US" sz="1200" u="none" strike="noStrike">
                          <a:effectLst/>
                        </a:rPr>
                        <a:t>650615031</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VAROTHAI</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PHODI</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extLst>
                  <a:ext uri="{0D108BD9-81ED-4DB2-BD59-A6C34878D82A}">
                    <a16:rowId xmlns:a16="http://schemas.microsoft.com/office/drawing/2014/main" val="2251133741"/>
                  </a:ext>
                </a:extLst>
              </a:tr>
              <a:tr h="220980">
                <a:tc>
                  <a:txBody>
                    <a:bodyPr/>
                    <a:lstStyle/>
                    <a:p>
                      <a:pPr algn="ctr" fontAlgn="b"/>
                      <a:r>
                        <a:rPr lang="en-US" sz="1200" u="none" strike="noStrike">
                          <a:effectLst/>
                        </a:rPr>
                        <a:t>650615035</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dirty="0">
                          <a:effectLst/>
                        </a:rPr>
                        <a:t>SITTIKORN</a:t>
                      </a:r>
                      <a:endParaRPr lang="en-US" sz="1200" b="0" i="0" u="none" strike="noStrike" dirty="0">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dirty="0">
                          <a:effectLst/>
                        </a:rPr>
                        <a:t>INTANGAM</a:t>
                      </a:r>
                      <a:endParaRPr lang="en-US" sz="1200" b="0" i="0" u="none" strike="noStrike" dirty="0">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extLst>
                  <a:ext uri="{0D108BD9-81ED-4DB2-BD59-A6C34878D82A}">
                    <a16:rowId xmlns:a16="http://schemas.microsoft.com/office/drawing/2014/main" val="433388341"/>
                  </a:ext>
                </a:extLst>
              </a:tr>
            </a:tbl>
          </a:graphicData>
        </a:graphic>
      </p:graphicFrame>
      <p:graphicFrame>
        <p:nvGraphicFramePr>
          <p:cNvPr id="6" name="Table 5">
            <a:extLst>
              <a:ext uri="{FF2B5EF4-FFF2-40B4-BE49-F238E27FC236}">
                <a16:creationId xmlns:a16="http://schemas.microsoft.com/office/drawing/2014/main" id="{852405F8-8A68-4889-09E9-947A568A9308}"/>
              </a:ext>
            </a:extLst>
          </p:cNvPr>
          <p:cNvGraphicFramePr>
            <a:graphicFrameLocks noGrp="1"/>
          </p:cNvGraphicFramePr>
          <p:nvPr>
            <p:extLst>
              <p:ext uri="{D42A27DB-BD31-4B8C-83A1-F6EECF244321}">
                <p14:modId xmlns:p14="http://schemas.microsoft.com/office/powerpoint/2010/main" val="3900331813"/>
              </p:ext>
            </p:extLst>
          </p:nvPr>
        </p:nvGraphicFramePr>
        <p:xfrm>
          <a:off x="677334" y="3673833"/>
          <a:ext cx="4457700" cy="88392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2158597443"/>
                    </a:ext>
                  </a:extLst>
                </a:gridCol>
                <a:gridCol w="1714500">
                  <a:extLst>
                    <a:ext uri="{9D8B030D-6E8A-4147-A177-3AD203B41FA5}">
                      <a16:colId xmlns:a16="http://schemas.microsoft.com/office/drawing/2014/main" val="2843432700"/>
                    </a:ext>
                  </a:extLst>
                </a:gridCol>
                <a:gridCol w="1714500">
                  <a:extLst>
                    <a:ext uri="{9D8B030D-6E8A-4147-A177-3AD203B41FA5}">
                      <a16:colId xmlns:a16="http://schemas.microsoft.com/office/drawing/2014/main" val="2733864870"/>
                    </a:ext>
                  </a:extLst>
                </a:gridCol>
              </a:tblGrid>
              <a:tr h="220980">
                <a:tc>
                  <a:txBody>
                    <a:bodyPr/>
                    <a:lstStyle/>
                    <a:p>
                      <a:pPr algn="ctr" fontAlgn="b"/>
                      <a:r>
                        <a:rPr lang="en-US" sz="1200" u="none" strike="noStrike">
                          <a:effectLst/>
                        </a:rPr>
                        <a:t>650615038</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APITCHAYA</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SATTHANON</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extLst>
                  <a:ext uri="{0D108BD9-81ED-4DB2-BD59-A6C34878D82A}">
                    <a16:rowId xmlns:a16="http://schemas.microsoft.com/office/drawing/2014/main" val="4205180787"/>
                  </a:ext>
                </a:extLst>
              </a:tr>
              <a:tr h="220980">
                <a:tc>
                  <a:txBody>
                    <a:bodyPr/>
                    <a:lstStyle/>
                    <a:p>
                      <a:pPr algn="ctr" fontAlgn="b"/>
                      <a:r>
                        <a:rPr lang="en-US" sz="1200" u="none" strike="noStrike">
                          <a:effectLst/>
                        </a:rPr>
                        <a:t>650615017</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NAT</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KEMPET</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extLst>
                  <a:ext uri="{0D108BD9-81ED-4DB2-BD59-A6C34878D82A}">
                    <a16:rowId xmlns:a16="http://schemas.microsoft.com/office/drawing/2014/main" val="1032588564"/>
                  </a:ext>
                </a:extLst>
              </a:tr>
              <a:tr h="220980">
                <a:tc>
                  <a:txBody>
                    <a:bodyPr/>
                    <a:lstStyle/>
                    <a:p>
                      <a:pPr algn="ctr" fontAlgn="b"/>
                      <a:r>
                        <a:rPr lang="en-US" sz="1200" u="none" strike="noStrike">
                          <a:effectLst/>
                        </a:rPr>
                        <a:t>650615021</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THANCHANOK</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KAWEEKUL</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extLst>
                  <a:ext uri="{0D108BD9-81ED-4DB2-BD59-A6C34878D82A}">
                    <a16:rowId xmlns:a16="http://schemas.microsoft.com/office/drawing/2014/main" val="844568072"/>
                  </a:ext>
                </a:extLst>
              </a:tr>
              <a:tr h="220980">
                <a:tc>
                  <a:txBody>
                    <a:bodyPr/>
                    <a:lstStyle/>
                    <a:p>
                      <a:pPr algn="ctr" fontAlgn="b"/>
                      <a:r>
                        <a:rPr lang="en-US" sz="1200" u="none" strike="noStrike">
                          <a:effectLst/>
                        </a:rPr>
                        <a:t>650615505</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JUNYI</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dirty="0">
                          <a:effectLst/>
                        </a:rPr>
                        <a:t>CHEN</a:t>
                      </a:r>
                      <a:endParaRPr lang="en-US" sz="1200" b="0" i="0" u="none" strike="noStrike" dirty="0">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extLst>
                  <a:ext uri="{0D108BD9-81ED-4DB2-BD59-A6C34878D82A}">
                    <a16:rowId xmlns:a16="http://schemas.microsoft.com/office/drawing/2014/main" val="1269146990"/>
                  </a:ext>
                </a:extLst>
              </a:tr>
            </a:tbl>
          </a:graphicData>
        </a:graphic>
      </p:graphicFrame>
      <p:graphicFrame>
        <p:nvGraphicFramePr>
          <p:cNvPr id="7" name="Table 6">
            <a:extLst>
              <a:ext uri="{FF2B5EF4-FFF2-40B4-BE49-F238E27FC236}">
                <a16:creationId xmlns:a16="http://schemas.microsoft.com/office/drawing/2014/main" id="{84852A7F-9DA2-43C2-08FF-E7DF248196EE}"/>
              </a:ext>
            </a:extLst>
          </p:cNvPr>
          <p:cNvGraphicFramePr>
            <a:graphicFrameLocks noGrp="1"/>
          </p:cNvGraphicFramePr>
          <p:nvPr>
            <p:extLst>
              <p:ext uri="{D42A27DB-BD31-4B8C-83A1-F6EECF244321}">
                <p14:modId xmlns:p14="http://schemas.microsoft.com/office/powerpoint/2010/main" val="455542724"/>
              </p:ext>
            </p:extLst>
          </p:nvPr>
        </p:nvGraphicFramePr>
        <p:xfrm>
          <a:off x="677334" y="4802586"/>
          <a:ext cx="4457700" cy="88392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2793384197"/>
                    </a:ext>
                  </a:extLst>
                </a:gridCol>
                <a:gridCol w="1714500">
                  <a:extLst>
                    <a:ext uri="{9D8B030D-6E8A-4147-A177-3AD203B41FA5}">
                      <a16:colId xmlns:a16="http://schemas.microsoft.com/office/drawing/2014/main" val="3949044797"/>
                    </a:ext>
                  </a:extLst>
                </a:gridCol>
                <a:gridCol w="1714500">
                  <a:extLst>
                    <a:ext uri="{9D8B030D-6E8A-4147-A177-3AD203B41FA5}">
                      <a16:colId xmlns:a16="http://schemas.microsoft.com/office/drawing/2014/main" val="2693187733"/>
                    </a:ext>
                  </a:extLst>
                </a:gridCol>
              </a:tblGrid>
              <a:tr h="220980">
                <a:tc>
                  <a:txBody>
                    <a:bodyPr/>
                    <a:lstStyle/>
                    <a:p>
                      <a:pPr algn="ctr" fontAlgn="b"/>
                      <a:r>
                        <a:rPr lang="en-US" sz="1200" u="none" strike="noStrike">
                          <a:effectLst/>
                        </a:rPr>
                        <a:t>650615046</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AMOLWAT</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VONGVANICHAPUCK</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extLst>
                  <a:ext uri="{0D108BD9-81ED-4DB2-BD59-A6C34878D82A}">
                    <a16:rowId xmlns:a16="http://schemas.microsoft.com/office/drawing/2014/main" val="2412376829"/>
                  </a:ext>
                </a:extLst>
              </a:tr>
              <a:tr h="220980">
                <a:tc>
                  <a:txBody>
                    <a:bodyPr/>
                    <a:lstStyle/>
                    <a:p>
                      <a:pPr algn="ctr" fontAlgn="b"/>
                      <a:r>
                        <a:rPr lang="en-US" sz="1200" u="none" strike="noStrike">
                          <a:effectLst/>
                        </a:rPr>
                        <a:t>650615036</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SUPATSALA</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CHARANAPHONG</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extLst>
                  <a:ext uri="{0D108BD9-81ED-4DB2-BD59-A6C34878D82A}">
                    <a16:rowId xmlns:a16="http://schemas.microsoft.com/office/drawing/2014/main" val="432460926"/>
                  </a:ext>
                </a:extLst>
              </a:tr>
              <a:tr h="220980">
                <a:tc>
                  <a:txBody>
                    <a:bodyPr/>
                    <a:lstStyle/>
                    <a:p>
                      <a:pPr algn="ctr" fontAlgn="b"/>
                      <a:r>
                        <a:rPr lang="en-US" sz="1200" u="none" strike="noStrike">
                          <a:effectLst/>
                        </a:rPr>
                        <a:t>650615013</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KEN TANAPAT</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TARAWATCHARASART</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extLst>
                  <a:ext uri="{0D108BD9-81ED-4DB2-BD59-A6C34878D82A}">
                    <a16:rowId xmlns:a16="http://schemas.microsoft.com/office/drawing/2014/main" val="2134173555"/>
                  </a:ext>
                </a:extLst>
              </a:tr>
              <a:tr h="220980">
                <a:tc>
                  <a:txBody>
                    <a:bodyPr/>
                    <a:lstStyle/>
                    <a:p>
                      <a:pPr algn="ctr" fontAlgn="b"/>
                      <a:r>
                        <a:rPr lang="en-US" sz="1200" u="none" strike="noStrike">
                          <a:effectLst/>
                        </a:rPr>
                        <a:t>650615030</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RITTHANUPAHP</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dirty="0">
                          <a:effectLst/>
                        </a:rPr>
                        <a:t>SITTHANANUN</a:t>
                      </a:r>
                      <a:endParaRPr lang="en-US" sz="1200" b="0" i="0" u="none" strike="noStrike" dirty="0">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extLst>
                  <a:ext uri="{0D108BD9-81ED-4DB2-BD59-A6C34878D82A}">
                    <a16:rowId xmlns:a16="http://schemas.microsoft.com/office/drawing/2014/main" val="1402818254"/>
                  </a:ext>
                </a:extLst>
              </a:tr>
            </a:tbl>
          </a:graphicData>
        </a:graphic>
      </p:graphicFrame>
      <p:graphicFrame>
        <p:nvGraphicFramePr>
          <p:cNvPr id="8" name="Table 7">
            <a:extLst>
              <a:ext uri="{FF2B5EF4-FFF2-40B4-BE49-F238E27FC236}">
                <a16:creationId xmlns:a16="http://schemas.microsoft.com/office/drawing/2014/main" id="{87C1578C-9F4F-9ED4-BF42-D9523EEEEAA6}"/>
              </a:ext>
            </a:extLst>
          </p:cNvPr>
          <p:cNvGraphicFramePr>
            <a:graphicFrameLocks noGrp="1"/>
          </p:cNvGraphicFramePr>
          <p:nvPr>
            <p:extLst>
              <p:ext uri="{D42A27DB-BD31-4B8C-83A1-F6EECF244321}">
                <p14:modId xmlns:p14="http://schemas.microsoft.com/office/powerpoint/2010/main" val="860663093"/>
              </p:ext>
            </p:extLst>
          </p:nvPr>
        </p:nvGraphicFramePr>
        <p:xfrm>
          <a:off x="5367476" y="1416327"/>
          <a:ext cx="4457700" cy="88392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474597096"/>
                    </a:ext>
                  </a:extLst>
                </a:gridCol>
                <a:gridCol w="1714500">
                  <a:extLst>
                    <a:ext uri="{9D8B030D-6E8A-4147-A177-3AD203B41FA5}">
                      <a16:colId xmlns:a16="http://schemas.microsoft.com/office/drawing/2014/main" val="3474021522"/>
                    </a:ext>
                  </a:extLst>
                </a:gridCol>
                <a:gridCol w="1714500">
                  <a:extLst>
                    <a:ext uri="{9D8B030D-6E8A-4147-A177-3AD203B41FA5}">
                      <a16:colId xmlns:a16="http://schemas.microsoft.com/office/drawing/2014/main" val="2134502706"/>
                    </a:ext>
                  </a:extLst>
                </a:gridCol>
              </a:tblGrid>
              <a:tr h="220980">
                <a:tc>
                  <a:txBody>
                    <a:bodyPr/>
                    <a:lstStyle/>
                    <a:p>
                      <a:pPr algn="ctr" fontAlgn="b"/>
                      <a:r>
                        <a:rPr lang="en-US" sz="1200" u="none" strike="noStrike">
                          <a:effectLst/>
                        </a:rPr>
                        <a:t>650615025</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PATCHARAMAI</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SUNDARAVEJ</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extLst>
                  <a:ext uri="{0D108BD9-81ED-4DB2-BD59-A6C34878D82A}">
                    <a16:rowId xmlns:a16="http://schemas.microsoft.com/office/drawing/2014/main" val="1135548476"/>
                  </a:ext>
                </a:extLst>
              </a:tr>
              <a:tr h="220980">
                <a:tc>
                  <a:txBody>
                    <a:bodyPr/>
                    <a:lstStyle/>
                    <a:p>
                      <a:pPr algn="ctr" fontAlgn="b"/>
                      <a:r>
                        <a:rPr lang="en-US" sz="1200" u="none" strike="noStrike">
                          <a:effectLst/>
                        </a:rPr>
                        <a:t>650615039</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ATTHAPORN</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SRIKIAW</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extLst>
                  <a:ext uri="{0D108BD9-81ED-4DB2-BD59-A6C34878D82A}">
                    <a16:rowId xmlns:a16="http://schemas.microsoft.com/office/drawing/2014/main" val="3328758569"/>
                  </a:ext>
                </a:extLst>
              </a:tr>
              <a:tr h="220980">
                <a:tc>
                  <a:txBody>
                    <a:bodyPr/>
                    <a:lstStyle/>
                    <a:p>
                      <a:pPr algn="ctr" fontAlgn="b"/>
                      <a:r>
                        <a:rPr lang="en-US" sz="1200" u="none" strike="noStrike">
                          <a:effectLst/>
                        </a:rPr>
                        <a:t>650615029</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YOTSAWIN</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THEPKHAM</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extLst>
                  <a:ext uri="{0D108BD9-81ED-4DB2-BD59-A6C34878D82A}">
                    <a16:rowId xmlns:a16="http://schemas.microsoft.com/office/drawing/2014/main" val="348248315"/>
                  </a:ext>
                </a:extLst>
              </a:tr>
              <a:tr h="220980">
                <a:tc>
                  <a:txBody>
                    <a:bodyPr/>
                    <a:lstStyle/>
                    <a:p>
                      <a:pPr algn="ctr" fontAlgn="b"/>
                      <a:r>
                        <a:rPr lang="en-US" sz="1200" u="none" strike="noStrike">
                          <a:effectLst/>
                        </a:rPr>
                        <a:t>650615015</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NATCHA</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dirty="0">
                          <a:effectLst/>
                        </a:rPr>
                        <a:t>INTAPIN</a:t>
                      </a:r>
                      <a:endParaRPr lang="en-US" sz="1200" b="0" i="0" u="none" strike="noStrike" dirty="0">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extLst>
                  <a:ext uri="{0D108BD9-81ED-4DB2-BD59-A6C34878D82A}">
                    <a16:rowId xmlns:a16="http://schemas.microsoft.com/office/drawing/2014/main" val="2364533374"/>
                  </a:ext>
                </a:extLst>
              </a:tr>
            </a:tbl>
          </a:graphicData>
        </a:graphic>
      </p:graphicFrame>
      <p:graphicFrame>
        <p:nvGraphicFramePr>
          <p:cNvPr id="9" name="Table 8">
            <a:extLst>
              <a:ext uri="{FF2B5EF4-FFF2-40B4-BE49-F238E27FC236}">
                <a16:creationId xmlns:a16="http://schemas.microsoft.com/office/drawing/2014/main" id="{FFFB4333-AE04-5BE5-10CD-0D141FC81EB1}"/>
              </a:ext>
            </a:extLst>
          </p:cNvPr>
          <p:cNvGraphicFramePr>
            <a:graphicFrameLocks noGrp="1"/>
          </p:cNvGraphicFramePr>
          <p:nvPr>
            <p:extLst>
              <p:ext uri="{D42A27DB-BD31-4B8C-83A1-F6EECF244321}">
                <p14:modId xmlns:p14="http://schemas.microsoft.com/office/powerpoint/2010/main" val="1417386651"/>
              </p:ext>
            </p:extLst>
          </p:nvPr>
        </p:nvGraphicFramePr>
        <p:xfrm>
          <a:off x="5367476" y="2545080"/>
          <a:ext cx="4457700" cy="88392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245120416"/>
                    </a:ext>
                  </a:extLst>
                </a:gridCol>
                <a:gridCol w="1714500">
                  <a:extLst>
                    <a:ext uri="{9D8B030D-6E8A-4147-A177-3AD203B41FA5}">
                      <a16:colId xmlns:a16="http://schemas.microsoft.com/office/drawing/2014/main" val="2287980843"/>
                    </a:ext>
                  </a:extLst>
                </a:gridCol>
                <a:gridCol w="1714500">
                  <a:extLst>
                    <a:ext uri="{9D8B030D-6E8A-4147-A177-3AD203B41FA5}">
                      <a16:colId xmlns:a16="http://schemas.microsoft.com/office/drawing/2014/main" val="2613735913"/>
                    </a:ext>
                  </a:extLst>
                </a:gridCol>
              </a:tblGrid>
              <a:tr h="220980">
                <a:tc>
                  <a:txBody>
                    <a:bodyPr/>
                    <a:lstStyle/>
                    <a:p>
                      <a:pPr algn="ctr" fontAlgn="b"/>
                      <a:r>
                        <a:rPr lang="en-US" sz="1200" u="none" strike="noStrike">
                          <a:effectLst/>
                        </a:rPr>
                        <a:t>650615027</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PARASIRI</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TATIRAT</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extLst>
                  <a:ext uri="{0D108BD9-81ED-4DB2-BD59-A6C34878D82A}">
                    <a16:rowId xmlns:a16="http://schemas.microsoft.com/office/drawing/2014/main" val="1370101147"/>
                  </a:ext>
                </a:extLst>
              </a:tr>
              <a:tr h="220980">
                <a:tc>
                  <a:txBody>
                    <a:bodyPr/>
                    <a:lstStyle/>
                    <a:p>
                      <a:pPr algn="ctr" fontAlgn="b"/>
                      <a:r>
                        <a:rPr lang="en-US" sz="1200" u="none" strike="noStrike">
                          <a:effectLst/>
                        </a:rPr>
                        <a:t>650615012</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KASIDATE</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RAUMSOOK</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extLst>
                  <a:ext uri="{0D108BD9-81ED-4DB2-BD59-A6C34878D82A}">
                    <a16:rowId xmlns:a16="http://schemas.microsoft.com/office/drawing/2014/main" val="784356747"/>
                  </a:ext>
                </a:extLst>
              </a:tr>
              <a:tr h="220980">
                <a:tc>
                  <a:txBody>
                    <a:bodyPr/>
                    <a:lstStyle/>
                    <a:p>
                      <a:pPr algn="ctr" fontAlgn="b"/>
                      <a:r>
                        <a:rPr lang="en-US" sz="1200" u="none" strike="noStrike">
                          <a:effectLst/>
                        </a:rPr>
                        <a:t>650615022</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NAPAREE</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VIRIYATHAGULTHON</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extLst>
                  <a:ext uri="{0D108BD9-81ED-4DB2-BD59-A6C34878D82A}">
                    <a16:rowId xmlns:a16="http://schemas.microsoft.com/office/drawing/2014/main" val="2525434759"/>
                  </a:ext>
                </a:extLst>
              </a:tr>
              <a:tr h="220980">
                <a:tc>
                  <a:txBody>
                    <a:bodyPr/>
                    <a:lstStyle/>
                    <a:p>
                      <a:pPr algn="ctr" fontAlgn="b"/>
                      <a:r>
                        <a:rPr lang="en-US" sz="1200" u="none" strike="noStrike">
                          <a:effectLst/>
                        </a:rPr>
                        <a:t>650615014</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JAKAPHUN</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dirty="0">
                          <a:effectLst/>
                        </a:rPr>
                        <a:t>JARUJITRANON</a:t>
                      </a:r>
                      <a:endParaRPr lang="en-US" sz="1200" b="0" i="0" u="none" strike="noStrike" dirty="0">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extLst>
                  <a:ext uri="{0D108BD9-81ED-4DB2-BD59-A6C34878D82A}">
                    <a16:rowId xmlns:a16="http://schemas.microsoft.com/office/drawing/2014/main" val="349572971"/>
                  </a:ext>
                </a:extLst>
              </a:tr>
            </a:tbl>
          </a:graphicData>
        </a:graphic>
      </p:graphicFrame>
      <p:graphicFrame>
        <p:nvGraphicFramePr>
          <p:cNvPr id="10" name="Table 9">
            <a:extLst>
              <a:ext uri="{FF2B5EF4-FFF2-40B4-BE49-F238E27FC236}">
                <a16:creationId xmlns:a16="http://schemas.microsoft.com/office/drawing/2014/main" id="{93E3546A-25D0-C559-6E3D-8AA7DBEA2D67}"/>
              </a:ext>
            </a:extLst>
          </p:cNvPr>
          <p:cNvGraphicFramePr>
            <a:graphicFrameLocks noGrp="1"/>
          </p:cNvGraphicFramePr>
          <p:nvPr>
            <p:extLst>
              <p:ext uri="{D42A27DB-BD31-4B8C-83A1-F6EECF244321}">
                <p14:modId xmlns:p14="http://schemas.microsoft.com/office/powerpoint/2010/main" val="3936256383"/>
              </p:ext>
            </p:extLst>
          </p:nvPr>
        </p:nvGraphicFramePr>
        <p:xfrm>
          <a:off x="5367476" y="3673833"/>
          <a:ext cx="4457700" cy="88392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775258753"/>
                    </a:ext>
                  </a:extLst>
                </a:gridCol>
                <a:gridCol w="1714500">
                  <a:extLst>
                    <a:ext uri="{9D8B030D-6E8A-4147-A177-3AD203B41FA5}">
                      <a16:colId xmlns:a16="http://schemas.microsoft.com/office/drawing/2014/main" val="2874926078"/>
                    </a:ext>
                  </a:extLst>
                </a:gridCol>
                <a:gridCol w="1714500">
                  <a:extLst>
                    <a:ext uri="{9D8B030D-6E8A-4147-A177-3AD203B41FA5}">
                      <a16:colId xmlns:a16="http://schemas.microsoft.com/office/drawing/2014/main" val="658238221"/>
                    </a:ext>
                  </a:extLst>
                </a:gridCol>
              </a:tblGrid>
              <a:tr h="220980">
                <a:tc>
                  <a:txBody>
                    <a:bodyPr/>
                    <a:lstStyle/>
                    <a:p>
                      <a:pPr algn="ctr" fontAlgn="b"/>
                      <a:r>
                        <a:rPr lang="en-US" sz="1200" u="none" strike="noStrike">
                          <a:effectLst/>
                        </a:rPr>
                        <a:t>650615034</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SAVAREE</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SRIVORAKUL</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extLst>
                  <a:ext uri="{0D108BD9-81ED-4DB2-BD59-A6C34878D82A}">
                    <a16:rowId xmlns:a16="http://schemas.microsoft.com/office/drawing/2014/main" val="3292719234"/>
                  </a:ext>
                </a:extLst>
              </a:tr>
              <a:tr h="220980">
                <a:tc>
                  <a:txBody>
                    <a:bodyPr/>
                    <a:lstStyle/>
                    <a:p>
                      <a:pPr algn="ctr" fontAlgn="b"/>
                      <a:r>
                        <a:rPr lang="en-US" sz="1200" u="none" strike="noStrike">
                          <a:effectLst/>
                        </a:rPr>
                        <a:t>650615018</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TONPO</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RATTANACHOTE</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extLst>
                  <a:ext uri="{0D108BD9-81ED-4DB2-BD59-A6C34878D82A}">
                    <a16:rowId xmlns:a16="http://schemas.microsoft.com/office/drawing/2014/main" val="3298164116"/>
                  </a:ext>
                </a:extLst>
              </a:tr>
              <a:tr h="220980">
                <a:tc>
                  <a:txBody>
                    <a:bodyPr/>
                    <a:lstStyle/>
                    <a:p>
                      <a:pPr algn="ctr" fontAlgn="b"/>
                      <a:r>
                        <a:rPr lang="en-US" sz="1200" u="none" strike="noStrike">
                          <a:effectLst/>
                        </a:rPr>
                        <a:t>650615023</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PARINYA</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KEAOKRAISORN</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extLst>
                  <a:ext uri="{0D108BD9-81ED-4DB2-BD59-A6C34878D82A}">
                    <a16:rowId xmlns:a16="http://schemas.microsoft.com/office/drawing/2014/main" val="3963737541"/>
                  </a:ext>
                </a:extLst>
              </a:tr>
              <a:tr h="220980">
                <a:tc>
                  <a:txBody>
                    <a:bodyPr/>
                    <a:lstStyle/>
                    <a:p>
                      <a:pPr algn="ctr" fontAlgn="b"/>
                      <a:r>
                        <a:rPr lang="en-US" sz="1200" u="none" strike="noStrike">
                          <a:effectLst/>
                        </a:rPr>
                        <a:t>640615005</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YODSAPHON</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dirty="0">
                          <a:effectLst/>
                        </a:rPr>
                        <a:t>MONTEERARAT</a:t>
                      </a:r>
                      <a:endParaRPr lang="en-US" sz="1200" b="0" i="0" u="none" strike="noStrike" dirty="0">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extLst>
                  <a:ext uri="{0D108BD9-81ED-4DB2-BD59-A6C34878D82A}">
                    <a16:rowId xmlns:a16="http://schemas.microsoft.com/office/drawing/2014/main" val="258528348"/>
                  </a:ext>
                </a:extLst>
              </a:tr>
            </a:tbl>
          </a:graphicData>
        </a:graphic>
      </p:graphicFrame>
      <p:graphicFrame>
        <p:nvGraphicFramePr>
          <p:cNvPr id="11" name="Table 10">
            <a:extLst>
              <a:ext uri="{FF2B5EF4-FFF2-40B4-BE49-F238E27FC236}">
                <a16:creationId xmlns:a16="http://schemas.microsoft.com/office/drawing/2014/main" id="{61887D3A-307D-32BE-9E5B-33D8D69E2019}"/>
              </a:ext>
            </a:extLst>
          </p:cNvPr>
          <p:cNvGraphicFramePr>
            <a:graphicFrameLocks noGrp="1"/>
          </p:cNvGraphicFramePr>
          <p:nvPr>
            <p:extLst>
              <p:ext uri="{D42A27DB-BD31-4B8C-83A1-F6EECF244321}">
                <p14:modId xmlns:p14="http://schemas.microsoft.com/office/powerpoint/2010/main" val="3564978656"/>
              </p:ext>
            </p:extLst>
          </p:nvPr>
        </p:nvGraphicFramePr>
        <p:xfrm>
          <a:off x="5367476" y="4802586"/>
          <a:ext cx="4457700" cy="66294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1339111040"/>
                    </a:ext>
                  </a:extLst>
                </a:gridCol>
                <a:gridCol w="1714500">
                  <a:extLst>
                    <a:ext uri="{9D8B030D-6E8A-4147-A177-3AD203B41FA5}">
                      <a16:colId xmlns:a16="http://schemas.microsoft.com/office/drawing/2014/main" val="1130585759"/>
                    </a:ext>
                  </a:extLst>
                </a:gridCol>
                <a:gridCol w="1714500">
                  <a:extLst>
                    <a:ext uri="{9D8B030D-6E8A-4147-A177-3AD203B41FA5}">
                      <a16:colId xmlns:a16="http://schemas.microsoft.com/office/drawing/2014/main" val="476881362"/>
                    </a:ext>
                  </a:extLst>
                </a:gridCol>
              </a:tblGrid>
              <a:tr h="220980">
                <a:tc>
                  <a:txBody>
                    <a:bodyPr/>
                    <a:lstStyle/>
                    <a:p>
                      <a:pPr algn="ctr" fontAlgn="b"/>
                      <a:r>
                        <a:rPr lang="en-US" sz="1200" u="none" strike="noStrike">
                          <a:effectLst/>
                        </a:rPr>
                        <a:t>650615028</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PEERAWAT</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SINGKRAM</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extLst>
                  <a:ext uri="{0D108BD9-81ED-4DB2-BD59-A6C34878D82A}">
                    <a16:rowId xmlns:a16="http://schemas.microsoft.com/office/drawing/2014/main" val="2799889103"/>
                  </a:ext>
                </a:extLst>
              </a:tr>
              <a:tr h="220980">
                <a:tc>
                  <a:txBody>
                    <a:bodyPr/>
                    <a:lstStyle/>
                    <a:p>
                      <a:pPr algn="ctr" fontAlgn="b"/>
                      <a:r>
                        <a:rPr lang="en-US" sz="1200" u="none" strike="noStrike">
                          <a:effectLst/>
                        </a:rPr>
                        <a:t>650615019</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TANAT</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TANGSIRIUKSORN</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extLst>
                  <a:ext uri="{0D108BD9-81ED-4DB2-BD59-A6C34878D82A}">
                    <a16:rowId xmlns:a16="http://schemas.microsoft.com/office/drawing/2014/main" val="3331975722"/>
                  </a:ext>
                </a:extLst>
              </a:tr>
              <a:tr h="220980">
                <a:tc>
                  <a:txBody>
                    <a:bodyPr/>
                    <a:lstStyle/>
                    <a:p>
                      <a:pPr algn="ctr" fontAlgn="b"/>
                      <a:r>
                        <a:rPr lang="en-US" sz="1200" u="none" strike="noStrike">
                          <a:effectLst/>
                        </a:rPr>
                        <a:t>650615504</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a:effectLst/>
                        </a:rPr>
                        <a:t>BAIRUI</a:t>
                      </a:r>
                      <a:endParaRPr lang="en-US" sz="1200" b="0" i="0" u="none" strike="noStrike">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tc>
                  <a:txBody>
                    <a:bodyPr/>
                    <a:lstStyle/>
                    <a:p>
                      <a:pPr algn="l" fontAlgn="b"/>
                      <a:r>
                        <a:rPr lang="en-US" sz="1200" u="none" strike="noStrike" dirty="0">
                          <a:effectLst/>
                        </a:rPr>
                        <a:t>ZHANG</a:t>
                      </a:r>
                      <a:endParaRPr lang="en-US" sz="1200" b="0" i="0" u="none" strike="noStrike" dirty="0">
                        <a:solidFill>
                          <a:srgbClr val="000000"/>
                        </a:solidFill>
                        <a:effectLst/>
                        <a:latin typeface="Angsana New" panose="02020603050405020304" pitchFamily="18" charset="-34"/>
                        <a:cs typeface="Angsana New" panose="02020603050405020304" pitchFamily="18" charset="-34"/>
                      </a:endParaRPr>
                    </a:p>
                  </a:txBody>
                  <a:tcPr marL="7620" marR="7620" marT="7620" marB="0" anchor="b"/>
                </a:tc>
                <a:extLst>
                  <a:ext uri="{0D108BD9-81ED-4DB2-BD59-A6C34878D82A}">
                    <a16:rowId xmlns:a16="http://schemas.microsoft.com/office/drawing/2014/main" val="4247200713"/>
                  </a:ext>
                </a:extLst>
              </a:tr>
            </a:tbl>
          </a:graphicData>
        </a:graphic>
      </p:graphicFrame>
    </p:spTree>
    <p:extLst>
      <p:ext uri="{BB962C8B-B14F-4D97-AF65-F5344CB8AC3E}">
        <p14:creationId xmlns:p14="http://schemas.microsoft.com/office/powerpoint/2010/main" val="1879895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Evolution</a:t>
            </a:r>
          </a:p>
        </p:txBody>
      </p:sp>
      <p:sp>
        <p:nvSpPr>
          <p:cNvPr id="3" name="Content Placeholder 2"/>
          <p:cNvSpPr>
            <a:spLocks noGrp="1"/>
          </p:cNvSpPr>
          <p:nvPr>
            <p:ph idx="1"/>
          </p:nvPr>
        </p:nvSpPr>
        <p:spPr/>
        <p:txBody>
          <a:bodyPr/>
          <a:lstStyle/>
          <a:p>
            <a:r>
              <a:rPr lang="en-US" dirty="0"/>
              <a:t>From CRT to LCD to Plasma</a:t>
            </a:r>
          </a:p>
          <a:p>
            <a:pPr lvl="1"/>
            <a:r>
              <a:rPr lang="en-US" dirty="0"/>
              <a:t>Desk Space</a:t>
            </a:r>
          </a:p>
          <a:p>
            <a:pPr lvl="1"/>
            <a:r>
              <a:rPr lang="en-US" dirty="0"/>
              <a:t>Resolution</a:t>
            </a:r>
          </a:p>
          <a:p>
            <a:pPr lvl="1"/>
            <a:r>
              <a:rPr lang="en-US" dirty="0"/>
              <a:t>Refresh Rate</a:t>
            </a:r>
          </a:p>
          <a:p>
            <a:pPr lvl="1"/>
            <a:r>
              <a:rPr lang="en-US" dirty="0"/>
              <a:t>Style!</a:t>
            </a:r>
          </a:p>
          <a:p>
            <a:r>
              <a:rPr lang="en-US" dirty="0"/>
              <a:t>But… do we need a ‘screen’?</a:t>
            </a:r>
          </a:p>
        </p:txBody>
      </p:sp>
      <p:pic>
        <p:nvPicPr>
          <p:cNvPr id="7170" name="Picture 2" descr="http://4.bp.blogspot.com/-TagvhKqV14Y/UWeHiLGoH-I/AAAAAAAAAdQ/xqNQIqrViHw/s1600/Monitor+c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010" y="609600"/>
            <a:ext cx="3048000" cy="277177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ile:LG L194WT-SF LCD moni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027" y="2886107"/>
            <a:ext cx="4090489" cy="352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096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Size Screens</a:t>
            </a:r>
          </a:p>
        </p:txBody>
      </p:sp>
      <p:sp>
        <p:nvSpPr>
          <p:cNvPr id="3" name="Content Placeholder 2"/>
          <p:cNvSpPr>
            <a:spLocks noGrp="1"/>
          </p:cNvSpPr>
          <p:nvPr>
            <p:ph idx="1"/>
          </p:nvPr>
        </p:nvSpPr>
        <p:spPr/>
        <p:txBody>
          <a:bodyPr/>
          <a:lstStyle/>
          <a:p>
            <a:r>
              <a:rPr lang="en-US" dirty="0"/>
              <a:t>The Inch, The Foot &amp; The Yard?</a:t>
            </a:r>
          </a:p>
        </p:txBody>
      </p:sp>
      <p:pic>
        <p:nvPicPr>
          <p:cNvPr id="8194" name="Picture 2" descr="http://www.letsgomobile.org/images/news/motorola/pico-projec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8385" y="2001444"/>
            <a:ext cx="6271351" cy="4039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919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 Projection</a:t>
            </a:r>
          </a:p>
        </p:txBody>
      </p:sp>
      <p:sp>
        <p:nvSpPr>
          <p:cNvPr id="3" name="Content Placeholder 2"/>
          <p:cNvSpPr>
            <a:spLocks noGrp="1"/>
          </p:cNvSpPr>
          <p:nvPr>
            <p:ph idx="1"/>
          </p:nvPr>
        </p:nvSpPr>
        <p:spPr/>
        <p:txBody>
          <a:bodyPr/>
          <a:lstStyle/>
          <a:p>
            <a:r>
              <a:rPr lang="en-US" dirty="0"/>
              <a:t>Holograms?</a:t>
            </a:r>
          </a:p>
          <a:p>
            <a:r>
              <a:rPr lang="en-US" dirty="0"/>
              <a:t>Retinal implants?</a:t>
            </a:r>
          </a:p>
          <a:p>
            <a:endParaRPr lang="en-US" dirty="0"/>
          </a:p>
          <a:p>
            <a:endParaRPr lang="en-US" dirty="0"/>
          </a:p>
        </p:txBody>
      </p:sp>
    </p:spTree>
    <p:extLst>
      <p:ext uri="{BB962C8B-B14F-4D97-AF65-F5344CB8AC3E}">
        <p14:creationId xmlns:p14="http://schemas.microsoft.com/office/powerpoint/2010/main" val="2747286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Quote</a:t>
            </a:r>
            <a:endParaRPr lang="th-TH"/>
          </a:p>
        </p:txBody>
      </p:sp>
      <p:sp>
        <p:nvSpPr>
          <p:cNvPr id="12291" name="Rectangle 3"/>
          <p:cNvSpPr>
            <a:spLocks noGrp="1" noChangeArrowheads="1"/>
          </p:cNvSpPr>
          <p:nvPr>
            <p:ph type="body" idx="1"/>
          </p:nvPr>
        </p:nvSpPr>
        <p:spPr/>
        <p:txBody>
          <a:bodyPr/>
          <a:lstStyle/>
          <a:p>
            <a:pPr>
              <a:lnSpc>
                <a:spcPct val="80000"/>
              </a:lnSpc>
            </a:pPr>
            <a:r>
              <a:rPr lang="en-GB" sz="2600" i="1"/>
              <a:t>“Having tasted the benefit of interconnection, we will continue the process until virtual reality is "real reality". That is, our senses will no longer be limited to the here and now. The ultimate user interface will be a direct neural stimulation and output. Our eyes will become cameras and our ears, microphones. We will touch, taste, and smell remotely. We will share direct brain-brain links, achieving "mind-meld" with others.”</a:t>
            </a:r>
          </a:p>
          <a:p>
            <a:pPr algn="r">
              <a:lnSpc>
                <a:spcPct val="80000"/>
              </a:lnSpc>
              <a:buFont typeface="Wingdings" panose="05000000000000000000" pitchFamily="2" charset="2"/>
              <a:buNone/>
            </a:pPr>
            <a:r>
              <a:rPr lang="en-GB" sz="1700"/>
              <a:t>Steve Czarnecki (Lockheed Martin)</a:t>
            </a:r>
            <a:endParaRPr lang="th-TH" sz="2600" i="1"/>
          </a:p>
        </p:txBody>
      </p:sp>
    </p:spTree>
    <p:extLst>
      <p:ext uri="{BB962C8B-B14F-4D97-AF65-F5344CB8AC3E}">
        <p14:creationId xmlns:p14="http://schemas.microsoft.com/office/powerpoint/2010/main" val="583624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Non-Visual Output?</a:t>
            </a:r>
          </a:p>
        </p:txBody>
      </p:sp>
      <p:sp>
        <p:nvSpPr>
          <p:cNvPr id="3" name="Content Placeholder 2"/>
          <p:cNvSpPr>
            <a:spLocks noGrp="1"/>
          </p:cNvSpPr>
          <p:nvPr>
            <p:ph idx="1"/>
          </p:nvPr>
        </p:nvSpPr>
        <p:spPr/>
        <p:txBody>
          <a:bodyPr/>
          <a:lstStyle/>
          <a:p>
            <a:r>
              <a:rPr lang="en-US" dirty="0"/>
              <a:t>Sounds!</a:t>
            </a:r>
          </a:p>
          <a:p>
            <a:pPr lvl="1"/>
            <a:r>
              <a:rPr lang="en-US" dirty="0"/>
              <a:t>Much Higher Quality Speakers!</a:t>
            </a:r>
          </a:p>
          <a:p>
            <a:pPr lvl="1"/>
            <a:r>
              <a:rPr lang="en-US" dirty="0"/>
              <a:t>But how about distributing sounds?</a:t>
            </a:r>
          </a:p>
          <a:p>
            <a:pPr lvl="1"/>
            <a:r>
              <a:rPr lang="en-US" dirty="0"/>
              <a:t>OR, NOT distributing sounds?</a:t>
            </a:r>
          </a:p>
          <a:p>
            <a:r>
              <a:rPr lang="en-US" dirty="0"/>
              <a:t>Smells?</a:t>
            </a:r>
          </a:p>
          <a:p>
            <a:r>
              <a:rPr lang="en-US" dirty="0"/>
              <a:t>Touch?</a:t>
            </a:r>
          </a:p>
          <a:p>
            <a:r>
              <a:rPr lang="en-US" dirty="0"/>
              <a:t>Taste?</a:t>
            </a:r>
          </a:p>
        </p:txBody>
      </p:sp>
    </p:spTree>
    <p:extLst>
      <p:ext uri="{BB962C8B-B14F-4D97-AF65-F5344CB8AC3E}">
        <p14:creationId xmlns:p14="http://schemas.microsoft.com/office/powerpoint/2010/main" val="680879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Quiz</a:t>
            </a:r>
          </a:p>
        </p:txBody>
      </p:sp>
      <p:sp>
        <p:nvSpPr>
          <p:cNvPr id="3" name="Content Placeholder 2"/>
          <p:cNvSpPr>
            <a:spLocks noGrp="1"/>
          </p:cNvSpPr>
          <p:nvPr>
            <p:ph idx="1"/>
          </p:nvPr>
        </p:nvSpPr>
        <p:spPr/>
        <p:txBody>
          <a:bodyPr/>
          <a:lstStyle/>
          <a:p>
            <a:r>
              <a:rPr lang="en-US" dirty="0"/>
              <a:t>1) What is an information system?</a:t>
            </a:r>
          </a:p>
          <a:p>
            <a:r>
              <a:rPr lang="en-US" dirty="0"/>
              <a:t>2) What are the 5 key parts of an information system?</a:t>
            </a:r>
          </a:p>
        </p:txBody>
      </p:sp>
    </p:spTree>
    <p:extLst>
      <p:ext uri="{BB962C8B-B14F-4D97-AF65-F5344CB8AC3E}">
        <p14:creationId xmlns:p14="http://schemas.microsoft.com/office/powerpoint/2010/main" val="3680616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Context Aware Computing</a:t>
            </a:r>
            <a:endParaRPr lang="th-TH"/>
          </a:p>
        </p:txBody>
      </p:sp>
      <p:sp>
        <p:nvSpPr>
          <p:cNvPr id="23555" name="Rectangle 3"/>
          <p:cNvSpPr>
            <a:spLocks noGrp="1" noChangeArrowheads="1"/>
          </p:cNvSpPr>
          <p:nvPr>
            <p:ph type="body" idx="1"/>
          </p:nvPr>
        </p:nvSpPr>
        <p:spPr/>
        <p:txBody>
          <a:bodyPr>
            <a:normAutofit lnSpcReduction="10000"/>
          </a:bodyPr>
          <a:lstStyle/>
          <a:p>
            <a:r>
              <a:rPr lang="en-US" sz="2600"/>
              <a:t>Sensing context from the environment to determine correct responses.</a:t>
            </a:r>
          </a:p>
          <a:p>
            <a:pPr lvl="1"/>
            <a:r>
              <a:rPr lang="en-US" sz="2200"/>
              <a:t>If I walk into a room and it senses my presence</a:t>
            </a:r>
          </a:p>
          <a:p>
            <a:pPr lvl="2"/>
            <a:r>
              <a:rPr lang="en-US" sz="2100"/>
              <a:t>“Where” </a:t>
            </a:r>
          </a:p>
          <a:p>
            <a:pPr lvl="2"/>
            <a:r>
              <a:rPr lang="en-US" sz="2100"/>
              <a:t>“Who”</a:t>
            </a:r>
          </a:p>
          <a:p>
            <a:pPr lvl="1"/>
            <a:r>
              <a:rPr lang="en-US" sz="2200"/>
              <a:t>How about sensing other things?</a:t>
            </a:r>
          </a:p>
          <a:p>
            <a:pPr lvl="2"/>
            <a:r>
              <a:rPr lang="en-US" sz="2100"/>
              <a:t>When am I doing something?</a:t>
            </a:r>
          </a:p>
          <a:p>
            <a:pPr lvl="2"/>
            <a:r>
              <a:rPr lang="en-US" sz="2100"/>
              <a:t>What am I doing?</a:t>
            </a:r>
          </a:p>
          <a:p>
            <a:pPr lvl="2"/>
            <a:r>
              <a:rPr lang="en-US" sz="2100"/>
              <a:t>Why am I doing it?</a:t>
            </a:r>
            <a:endParaRPr lang="th-TH" sz="2100"/>
          </a:p>
        </p:txBody>
      </p:sp>
    </p:spTree>
    <p:extLst>
      <p:ext uri="{BB962C8B-B14F-4D97-AF65-F5344CB8AC3E}">
        <p14:creationId xmlns:p14="http://schemas.microsoft.com/office/powerpoint/2010/main" val="2618601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538" name="Rectangle 2"/>
          <p:cNvSpPr>
            <a:spLocks noGrp="1" noChangeArrowheads="1"/>
          </p:cNvSpPr>
          <p:nvPr>
            <p:ph type="title"/>
          </p:nvPr>
        </p:nvSpPr>
        <p:spPr>
          <a:noFill/>
          <a:ln/>
        </p:spPr>
        <p:txBody>
          <a:bodyPr vert="horz" lIns="90813" tIns="44610" rIns="90813" bIns="44610" rtlCol="0" anchor="t">
            <a:normAutofit/>
          </a:bodyPr>
          <a:lstStyle/>
          <a:p>
            <a:r>
              <a:rPr lang="en-GB" dirty="0"/>
              <a:t>Interaction Styles</a:t>
            </a:r>
          </a:p>
        </p:txBody>
      </p:sp>
      <p:sp>
        <p:nvSpPr>
          <p:cNvPr id="1345539" name="Rectangle 3"/>
          <p:cNvSpPr>
            <a:spLocks noGrp="1" noChangeArrowheads="1"/>
          </p:cNvSpPr>
          <p:nvPr>
            <p:ph type="body" idx="1"/>
          </p:nvPr>
        </p:nvSpPr>
        <p:spPr>
          <a:noFill/>
          <a:ln/>
        </p:spPr>
        <p:txBody>
          <a:bodyPr vert="horz" lIns="90813" tIns="44610" rIns="90813" bIns="44610" rtlCol="0">
            <a:normAutofit/>
          </a:bodyPr>
          <a:lstStyle/>
          <a:p>
            <a:r>
              <a:rPr lang="en-GB" sz="2400" dirty="0"/>
              <a:t>Direct manipulation</a:t>
            </a:r>
          </a:p>
          <a:p>
            <a:r>
              <a:rPr lang="en-GB" sz="2400" dirty="0"/>
              <a:t>Menu selection</a:t>
            </a:r>
          </a:p>
          <a:p>
            <a:r>
              <a:rPr lang="en-GB" sz="2400" dirty="0"/>
              <a:t>Command language</a:t>
            </a:r>
          </a:p>
          <a:p>
            <a:r>
              <a:rPr lang="en-GB" sz="2400" dirty="0"/>
              <a:t>Natural language</a:t>
            </a:r>
          </a:p>
        </p:txBody>
      </p:sp>
    </p:spTree>
    <p:extLst>
      <p:ext uri="{BB962C8B-B14F-4D97-AF65-F5344CB8AC3E}">
        <p14:creationId xmlns:p14="http://schemas.microsoft.com/office/powerpoint/2010/main" val="417396692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610" name="Rectangle 2"/>
          <p:cNvSpPr>
            <a:spLocks noGrp="1" noChangeArrowheads="1"/>
          </p:cNvSpPr>
          <p:nvPr>
            <p:ph type="title"/>
          </p:nvPr>
        </p:nvSpPr>
        <p:spPr>
          <a:xfrm>
            <a:off x="1906948" y="262912"/>
            <a:ext cx="8480083" cy="1109007"/>
          </a:xfrm>
          <a:noFill/>
          <a:ln/>
        </p:spPr>
        <p:txBody>
          <a:bodyPr vert="horz" lIns="90813" tIns="44610" rIns="90813" bIns="44610" rtlCol="0" anchor="t">
            <a:normAutofit/>
          </a:bodyPr>
          <a:lstStyle/>
          <a:p>
            <a:r>
              <a:rPr lang="en-GB"/>
              <a:t>Direct Manipulation Advantages</a:t>
            </a:r>
          </a:p>
        </p:txBody>
      </p:sp>
      <p:sp>
        <p:nvSpPr>
          <p:cNvPr id="1348611" name="Rectangle 3"/>
          <p:cNvSpPr>
            <a:spLocks noGrp="1" noChangeArrowheads="1"/>
          </p:cNvSpPr>
          <p:nvPr>
            <p:ph type="body" idx="1"/>
          </p:nvPr>
        </p:nvSpPr>
        <p:spPr>
          <a:noFill/>
          <a:ln/>
        </p:spPr>
        <p:txBody>
          <a:bodyPr vert="horz" lIns="90813" tIns="44610" rIns="90813" bIns="44610" rtlCol="0">
            <a:normAutofit/>
          </a:bodyPr>
          <a:lstStyle/>
          <a:p>
            <a:r>
              <a:rPr lang="en-GB" sz="2400" dirty="0"/>
              <a:t>Users feel in control of the computer and are less likely to be intimidated by it</a:t>
            </a:r>
          </a:p>
          <a:p>
            <a:r>
              <a:rPr lang="en-GB" sz="2400" dirty="0"/>
              <a:t>User learning time is relatively short</a:t>
            </a:r>
          </a:p>
          <a:p>
            <a:r>
              <a:rPr lang="en-GB" sz="2400" dirty="0"/>
              <a:t>Users get immediate feedback on their actions so mistakes can be quickly detected and corrected </a:t>
            </a:r>
            <a:br>
              <a:rPr lang="en-GB" sz="2400" dirty="0"/>
            </a:br>
            <a:endParaRPr lang="en-GB" sz="2400" dirty="0"/>
          </a:p>
          <a:p>
            <a:pPr>
              <a:buFont typeface="Zapf Dingbats" charset="2"/>
              <a:buNone/>
            </a:pPr>
            <a:br>
              <a:rPr lang="en-GB" sz="2400" dirty="0"/>
            </a:br>
            <a:endParaRPr lang="en-GB" sz="2400" dirty="0"/>
          </a:p>
        </p:txBody>
      </p:sp>
    </p:spTree>
    <p:extLst>
      <p:ext uri="{BB962C8B-B14F-4D97-AF65-F5344CB8AC3E}">
        <p14:creationId xmlns:p14="http://schemas.microsoft.com/office/powerpoint/2010/main" val="358297135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0658" name="Rectangle 2"/>
          <p:cNvSpPr>
            <a:spLocks noGrp="1" noChangeArrowheads="1"/>
          </p:cNvSpPr>
          <p:nvPr>
            <p:ph type="title"/>
          </p:nvPr>
        </p:nvSpPr>
        <p:spPr>
          <a:noFill/>
          <a:ln/>
        </p:spPr>
        <p:txBody>
          <a:bodyPr vert="horz" lIns="90813" tIns="44610" rIns="90813" bIns="44610" rtlCol="0" anchor="t">
            <a:normAutofit/>
          </a:bodyPr>
          <a:lstStyle/>
          <a:p>
            <a:r>
              <a:rPr lang="en-GB"/>
              <a:t>Direct Manipulation Problems</a:t>
            </a:r>
          </a:p>
        </p:txBody>
      </p:sp>
      <p:sp>
        <p:nvSpPr>
          <p:cNvPr id="1350659" name="Rectangle 3"/>
          <p:cNvSpPr>
            <a:spLocks noGrp="1" noChangeArrowheads="1"/>
          </p:cNvSpPr>
          <p:nvPr>
            <p:ph type="body" idx="1"/>
          </p:nvPr>
        </p:nvSpPr>
        <p:spPr>
          <a:xfrm>
            <a:off x="677335" y="1835598"/>
            <a:ext cx="9491400" cy="4130097"/>
          </a:xfrm>
          <a:noFill/>
          <a:ln/>
        </p:spPr>
        <p:txBody>
          <a:bodyPr vert="horz" lIns="90813" tIns="44610" rIns="90813" bIns="44610" rtlCol="0">
            <a:normAutofit/>
          </a:bodyPr>
          <a:lstStyle/>
          <a:p>
            <a:r>
              <a:rPr lang="en-GB" sz="2800" dirty="0"/>
              <a:t>The derivation of an appropriate information </a:t>
            </a:r>
            <a:br>
              <a:rPr lang="en-GB" sz="2800" dirty="0"/>
            </a:br>
            <a:r>
              <a:rPr lang="en-GB" sz="2800" dirty="0"/>
              <a:t>space model can be very difficult</a:t>
            </a:r>
          </a:p>
          <a:p>
            <a:r>
              <a:rPr lang="en-GB" sz="2800" dirty="0"/>
              <a:t>Given that users have a large information </a:t>
            </a:r>
            <a:br>
              <a:rPr lang="en-GB" sz="2800" dirty="0"/>
            </a:br>
            <a:r>
              <a:rPr lang="en-GB" sz="2800" dirty="0"/>
              <a:t>space, what facilities for navigating around that space should be provided?</a:t>
            </a:r>
          </a:p>
          <a:p>
            <a:r>
              <a:rPr lang="en-GB" sz="2800" dirty="0"/>
              <a:t>Direct manipulation interfaces can be complex to program and make heavy demands on the computer system</a:t>
            </a:r>
          </a:p>
        </p:txBody>
      </p:sp>
    </p:spTree>
    <p:extLst>
      <p:ext uri="{BB962C8B-B14F-4D97-AF65-F5344CB8AC3E}">
        <p14:creationId xmlns:p14="http://schemas.microsoft.com/office/powerpoint/2010/main" val="280422996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3730" name="Rectangle 2"/>
          <p:cNvSpPr>
            <a:spLocks noGrp="1" noChangeArrowheads="1"/>
          </p:cNvSpPr>
          <p:nvPr>
            <p:ph type="title"/>
          </p:nvPr>
        </p:nvSpPr>
        <p:spPr>
          <a:noFill/>
          <a:ln/>
        </p:spPr>
        <p:txBody>
          <a:bodyPr vert="horz" lIns="90813" tIns="44610" rIns="90813" bIns="44610" rtlCol="0" anchor="t">
            <a:normAutofit/>
          </a:bodyPr>
          <a:lstStyle/>
          <a:p>
            <a:r>
              <a:rPr lang="en-GB"/>
              <a:t>Menu Systems</a:t>
            </a:r>
          </a:p>
        </p:txBody>
      </p:sp>
      <p:sp>
        <p:nvSpPr>
          <p:cNvPr id="1353731" name="Rectangle 3"/>
          <p:cNvSpPr>
            <a:spLocks noGrp="1" noChangeArrowheads="1"/>
          </p:cNvSpPr>
          <p:nvPr>
            <p:ph type="body" idx="1"/>
          </p:nvPr>
        </p:nvSpPr>
        <p:spPr>
          <a:noFill/>
          <a:ln/>
        </p:spPr>
        <p:txBody>
          <a:bodyPr vert="horz" lIns="90813" tIns="44610" rIns="90813" bIns="44610" rtlCol="0">
            <a:normAutofit/>
          </a:bodyPr>
          <a:lstStyle/>
          <a:p>
            <a:r>
              <a:rPr lang="en-GB" sz="2400" dirty="0"/>
              <a:t>Users make a selection from a list of </a:t>
            </a:r>
            <a:br>
              <a:rPr lang="en-GB" sz="2400" dirty="0"/>
            </a:br>
            <a:r>
              <a:rPr lang="en-GB" sz="2400" dirty="0"/>
              <a:t>possibilities presented to them by the system</a:t>
            </a:r>
          </a:p>
          <a:p>
            <a:r>
              <a:rPr lang="en-GB" sz="2400" dirty="0"/>
              <a:t>The selection may be made by pointing and </a:t>
            </a:r>
            <a:br>
              <a:rPr lang="en-GB" sz="2400" dirty="0"/>
            </a:br>
            <a:r>
              <a:rPr lang="en-GB" sz="2400" dirty="0"/>
              <a:t>clicking with a mouse, using cursor keys or by typing the name of the selection </a:t>
            </a:r>
          </a:p>
          <a:p>
            <a:r>
              <a:rPr lang="en-GB" sz="2400" dirty="0"/>
              <a:t>May make use of simple-to-use terminals such as touch-screens</a:t>
            </a:r>
          </a:p>
        </p:txBody>
      </p:sp>
    </p:spTree>
    <p:extLst>
      <p:ext uri="{BB962C8B-B14F-4D97-AF65-F5344CB8AC3E}">
        <p14:creationId xmlns:p14="http://schemas.microsoft.com/office/powerpoint/2010/main" val="266793053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78" name="Rectangle 2"/>
          <p:cNvSpPr>
            <a:spLocks noGrp="1" noChangeArrowheads="1"/>
          </p:cNvSpPr>
          <p:nvPr>
            <p:ph type="title"/>
          </p:nvPr>
        </p:nvSpPr>
        <p:spPr>
          <a:noFill/>
          <a:ln/>
        </p:spPr>
        <p:txBody>
          <a:bodyPr vert="horz" lIns="90813" tIns="44610" rIns="90813" bIns="44610" rtlCol="0" anchor="t">
            <a:normAutofit/>
          </a:bodyPr>
          <a:lstStyle/>
          <a:p>
            <a:r>
              <a:rPr lang="en-GB"/>
              <a:t>Advantages of Menu Systems</a:t>
            </a:r>
          </a:p>
        </p:txBody>
      </p:sp>
      <p:sp>
        <p:nvSpPr>
          <p:cNvPr id="1355779" name="Rectangle 3"/>
          <p:cNvSpPr>
            <a:spLocks noGrp="1" noChangeArrowheads="1"/>
          </p:cNvSpPr>
          <p:nvPr>
            <p:ph type="body" idx="1"/>
          </p:nvPr>
        </p:nvSpPr>
        <p:spPr>
          <a:noFill/>
          <a:ln/>
        </p:spPr>
        <p:txBody>
          <a:bodyPr vert="horz" lIns="90813" tIns="44610" rIns="90813" bIns="44610" rtlCol="0">
            <a:normAutofit/>
          </a:bodyPr>
          <a:lstStyle/>
          <a:p>
            <a:r>
              <a:rPr lang="en-GB" sz="2400" dirty="0"/>
              <a:t>Users need not remember command names as they are always presented with a list of valid commands</a:t>
            </a:r>
          </a:p>
          <a:p>
            <a:r>
              <a:rPr lang="en-GB" sz="2400" dirty="0"/>
              <a:t>Typing effort is minimal</a:t>
            </a:r>
          </a:p>
          <a:p>
            <a:r>
              <a:rPr lang="en-GB" sz="2400" dirty="0"/>
              <a:t>User errors are trapped by the interface</a:t>
            </a:r>
          </a:p>
          <a:p>
            <a:r>
              <a:rPr lang="en-GB" sz="2400" dirty="0"/>
              <a:t>Context-dependent help can be provided. The user’s context is indicated by the current menu selection</a:t>
            </a:r>
          </a:p>
        </p:txBody>
      </p:sp>
    </p:spTree>
    <p:extLst>
      <p:ext uri="{BB962C8B-B14F-4D97-AF65-F5344CB8AC3E}">
        <p14:creationId xmlns:p14="http://schemas.microsoft.com/office/powerpoint/2010/main" val="58979628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6" name="Rectangle 2"/>
          <p:cNvSpPr>
            <a:spLocks noGrp="1" noChangeArrowheads="1"/>
          </p:cNvSpPr>
          <p:nvPr>
            <p:ph type="title"/>
          </p:nvPr>
        </p:nvSpPr>
        <p:spPr>
          <a:noFill/>
          <a:ln/>
        </p:spPr>
        <p:txBody>
          <a:bodyPr vert="horz" lIns="90813" tIns="44610" rIns="90813" bIns="44610" rtlCol="0" anchor="t">
            <a:normAutofit/>
          </a:bodyPr>
          <a:lstStyle/>
          <a:p>
            <a:r>
              <a:rPr lang="en-GB"/>
              <a:t>Problems with Menu Systems</a:t>
            </a:r>
          </a:p>
        </p:txBody>
      </p:sp>
      <p:sp>
        <p:nvSpPr>
          <p:cNvPr id="1357827" name="Rectangle 3"/>
          <p:cNvSpPr>
            <a:spLocks noGrp="1" noChangeArrowheads="1"/>
          </p:cNvSpPr>
          <p:nvPr>
            <p:ph type="body" idx="1"/>
          </p:nvPr>
        </p:nvSpPr>
        <p:spPr>
          <a:xfrm>
            <a:off x="821094" y="1606149"/>
            <a:ext cx="9118191" cy="4130097"/>
          </a:xfrm>
          <a:noFill/>
          <a:ln/>
        </p:spPr>
        <p:txBody>
          <a:bodyPr vert="horz" lIns="90813" tIns="44610" rIns="90813" bIns="44610" rtlCol="0">
            <a:normAutofit/>
          </a:bodyPr>
          <a:lstStyle/>
          <a:p>
            <a:r>
              <a:rPr lang="en-GB" sz="2400" dirty="0"/>
              <a:t>Actions which involve logical conjunction (and) or disjunction (or) are awkward to represent</a:t>
            </a:r>
          </a:p>
          <a:p>
            <a:r>
              <a:rPr lang="en-GB" sz="2400" dirty="0"/>
              <a:t>Menu systems are best suited to presenting a small number of choices. If there are many choices, some menu structuring facility must be used </a:t>
            </a:r>
          </a:p>
          <a:p>
            <a:r>
              <a:rPr lang="en-GB" sz="2400" dirty="0"/>
              <a:t>Experienced users find menus slower than command language </a:t>
            </a:r>
            <a:br>
              <a:rPr lang="en-GB" sz="2400" dirty="0"/>
            </a:br>
            <a:endParaRPr lang="en-GB" sz="2400" dirty="0"/>
          </a:p>
        </p:txBody>
      </p:sp>
    </p:spTree>
    <p:extLst>
      <p:ext uri="{BB962C8B-B14F-4D97-AF65-F5344CB8AC3E}">
        <p14:creationId xmlns:p14="http://schemas.microsoft.com/office/powerpoint/2010/main" val="320117142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898" name="Rectangle 2"/>
          <p:cNvSpPr>
            <a:spLocks noGrp="1" noChangeArrowheads="1"/>
          </p:cNvSpPr>
          <p:nvPr>
            <p:ph type="title"/>
          </p:nvPr>
        </p:nvSpPr>
        <p:spPr>
          <a:noFill/>
          <a:ln/>
        </p:spPr>
        <p:txBody>
          <a:bodyPr vert="horz" lIns="90813" tIns="44610" rIns="90813" bIns="44610" rtlCol="0" anchor="t">
            <a:normAutofit/>
          </a:bodyPr>
          <a:lstStyle/>
          <a:p>
            <a:r>
              <a:rPr lang="en-GB"/>
              <a:t>Command Interfaces</a:t>
            </a:r>
          </a:p>
        </p:txBody>
      </p:sp>
      <p:sp>
        <p:nvSpPr>
          <p:cNvPr id="1360899" name="Rectangle 3"/>
          <p:cNvSpPr>
            <a:spLocks noGrp="1" noChangeArrowheads="1"/>
          </p:cNvSpPr>
          <p:nvPr>
            <p:ph type="body" idx="1"/>
          </p:nvPr>
        </p:nvSpPr>
        <p:spPr>
          <a:noFill/>
          <a:ln/>
        </p:spPr>
        <p:txBody>
          <a:bodyPr vert="horz" lIns="90813" tIns="44610" rIns="90813" bIns="44610" rtlCol="0">
            <a:noAutofit/>
          </a:bodyPr>
          <a:lstStyle/>
          <a:p>
            <a:r>
              <a:rPr lang="en-GB" sz="2400" dirty="0"/>
              <a:t>User types commands to give instructions to the system e.g. UNIX</a:t>
            </a:r>
          </a:p>
          <a:p>
            <a:r>
              <a:rPr lang="en-GB" sz="2400" dirty="0"/>
              <a:t>May be implemented using cheap terminals.</a:t>
            </a:r>
          </a:p>
          <a:p>
            <a:r>
              <a:rPr lang="en-GB" sz="2400" dirty="0"/>
              <a:t>Easy to process using compiler techniques</a:t>
            </a:r>
          </a:p>
          <a:p>
            <a:r>
              <a:rPr lang="en-GB" sz="2400" dirty="0"/>
              <a:t>Commands of arbitrary complexity can be </a:t>
            </a:r>
            <a:br>
              <a:rPr lang="en-GB" sz="2400" dirty="0"/>
            </a:br>
            <a:r>
              <a:rPr lang="en-GB" sz="2400" dirty="0"/>
              <a:t>created by command combination</a:t>
            </a:r>
          </a:p>
          <a:p>
            <a:r>
              <a:rPr lang="en-GB" sz="2400" dirty="0"/>
              <a:t>Concise interfaces requiring minimal typing can be created </a:t>
            </a:r>
            <a:br>
              <a:rPr lang="en-GB" sz="2400" dirty="0"/>
            </a:br>
            <a:endParaRPr lang="en-GB" sz="2400" dirty="0"/>
          </a:p>
        </p:txBody>
      </p:sp>
    </p:spTree>
    <p:extLst>
      <p:ext uri="{BB962C8B-B14F-4D97-AF65-F5344CB8AC3E}">
        <p14:creationId xmlns:p14="http://schemas.microsoft.com/office/powerpoint/2010/main" val="148219684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46" name="Rectangle 2"/>
          <p:cNvSpPr>
            <a:spLocks noGrp="1" noChangeArrowheads="1"/>
          </p:cNvSpPr>
          <p:nvPr>
            <p:ph type="title"/>
          </p:nvPr>
        </p:nvSpPr>
        <p:spPr>
          <a:xfrm>
            <a:off x="1906948" y="262912"/>
            <a:ext cx="8268160" cy="1109007"/>
          </a:xfrm>
          <a:noFill/>
          <a:ln/>
        </p:spPr>
        <p:txBody>
          <a:bodyPr vert="horz" lIns="90813" tIns="44610" rIns="90813" bIns="44610" rtlCol="0" anchor="t">
            <a:normAutofit/>
          </a:bodyPr>
          <a:lstStyle/>
          <a:p>
            <a:r>
              <a:rPr lang="en-GB"/>
              <a:t>Problems with Command Interfaces</a:t>
            </a:r>
          </a:p>
        </p:txBody>
      </p:sp>
      <p:sp>
        <p:nvSpPr>
          <p:cNvPr id="1362947" name="Rectangle 3"/>
          <p:cNvSpPr>
            <a:spLocks noGrp="1" noChangeArrowheads="1"/>
          </p:cNvSpPr>
          <p:nvPr>
            <p:ph type="body" idx="1"/>
          </p:nvPr>
        </p:nvSpPr>
        <p:spPr>
          <a:noFill/>
          <a:ln/>
        </p:spPr>
        <p:txBody>
          <a:bodyPr vert="horz" lIns="90813" tIns="44610" rIns="90813" bIns="44610" rtlCol="0">
            <a:normAutofit/>
          </a:bodyPr>
          <a:lstStyle/>
          <a:p>
            <a:r>
              <a:rPr lang="en-GB" sz="2800" dirty="0"/>
              <a:t>Users have to learn and remember a command language. Command interfaces are therefore unsuitable for occasional users</a:t>
            </a:r>
          </a:p>
          <a:p>
            <a:r>
              <a:rPr lang="en-GB" sz="2800" dirty="0"/>
              <a:t>Users make errors in command. An error </a:t>
            </a:r>
            <a:br>
              <a:rPr lang="en-GB" sz="2800" dirty="0"/>
            </a:br>
            <a:r>
              <a:rPr lang="en-GB" sz="2800" dirty="0"/>
              <a:t>detection and recovery system is required</a:t>
            </a:r>
          </a:p>
          <a:p>
            <a:r>
              <a:rPr lang="en-GB" sz="2800" dirty="0"/>
              <a:t>System interaction is through a keyboard so </a:t>
            </a:r>
            <a:br>
              <a:rPr lang="en-GB" sz="2800" dirty="0"/>
            </a:br>
            <a:r>
              <a:rPr lang="en-GB" sz="2800" dirty="0"/>
              <a:t>typing ability is required</a:t>
            </a:r>
          </a:p>
        </p:txBody>
      </p:sp>
    </p:spTree>
    <p:extLst>
      <p:ext uri="{BB962C8B-B14F-4D97-AF65-F5344CB8AC3E}">
        <p14:creationId xmlns:p14="http://schemas.microsoft.com/office/powerpoint/2010/main" val="107291136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4" name="Rectangle 2"/>
          <p:cNvSpPr>
            <a:spLocks noGrp="1" noChangeArrowheads="1"/>
          </p:cNvSpPr>
          <p:nvPr>
            <p:ph type="title"/>
          </p:nvPr>
        </p:nvSpPr>
        <p:spPr>
          <a:noFill/>
          <a:ln/>
        </p:spPr>
        <p:txBody>
          <a:bodyPr vert="horz" lIns="90813" tIns="44610" rIns="90813" bIns="44610" rtlCol="0" anchor="t">
            <a:normAutofit/>
          </a:bodyPr>
          <a:lstStyle/>
          <a:p>
            <a:r>
              <a:rPr lang="en-GB"/>
              <a:t>Command Languages</a:t>
            </a:r>
          </a:p>
        </p:txBody>
      </p:sp>
      <p:sp>
        <p:nvSpPr>
          <p:cNvPr id="1364995" name="Rectangle 3"/>
          <p:cNvSpPr>
            <a:spLocks noGrp="1" noChangeArrowheads="1"/>
          </p:cNvSpPr>
          <p:nvPr>
            <p:ph type="body" idx="1"/>
          </p:nvPr>
        </p:nvSpPr>
        <p:spPr>
          <a:noFill/>
          <a:ln/>
        </p:spPr>
        <p:txBody>
          <a:bodyPr vert="horz" lIns="90813" tIns="44610" rIns="90813" bIns="44610" rtlCol="0">
            <a:normAutofit/>
          </a:bodyPr>
          <a:lstStyle/>
          <a:p>
            <a:r>
              <a:rPr lang="en-GB" sz="2800" dirty="0"/>
              <a:t>Often preferred by experienced users because they allow for faster interaction with the system</a:t>
            </a:r>
          </a:p>
          <a:p>
            <a:r>
              <a:rPr lang="en-GB" sz="2800" dirty="0"/>
              <a:t>Not suitable for casual or inexperienced users</a:t>
            </a:r>
          </a:p>
          <a:p>
            <a:r>
              <a:rPr lang="en-GB" sz="2800" dirty="0"/>
              <a:t>May be provided as an alternative to menu commands (keyboard shortcuts). In some cases, a command language interface and a menu-based interface are supported at the same time</a:t>
            </a:r>
          </a:p>
        </p:txBody>
      </p:sp>
    </p:spTree>
    <p:extLst>
      <p:ext uri="{BB962C8B-B14F-4D97-AF65-F5344CB8AC3E}">
        <p14:creationId xmlns:p14="http://schemas.microsoft.com/office/powerpoint/2010/main" val="429001195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Review So Far</a:t>
            </a:r>
          </a:p>
        </p:txBody>
      </p:sp>
      <p:sp>
        <p:nvSpPr>
          <p:cNvPr id="3" name="Content Placeholder 2"/>
          <p:cNvSpPr>
            <a:spLocks noGrp="1"/>
          </p:cNvSpPr>
          <p:nvPr>
            <p:ph idx="1"/>
          </p:nvPr>
        </p:nvSpPr>
        <p:spPr/>
        <p:txBody>
          <a:bodyPr/>
          <a:lstStyle/>
          <a:p>
            <a:r>
              <a:rPr lang="en-US" dirty="0"/>
              <a:t>What are Information Systems?</a:t>
            </a:r>
          </a:p>
          <a:p>
            <a:pPr lvl="1"/>
            <a:r>
              <a:rPr lang="en-US" dirty="0"/>
              <a:t>What are the key parts of an information system?</a:t>
            </a:r>
          </a:p>
          <a:p>
            <a:r>
              <a:rPr lang="en-US" dirty="0"/>
              <a:t>Remember Binary?</a:t>
            </a:r>
          </a:p>
          <a:p>
            <a:pPr lvl="1"/>
            <a:r>
              <a:rPr lang="en-US" dirty="0"/>
              <a:t>And Digital Encoding?</a:t>
            </a:r>
          </a:p>
          <a:p>
            <a:r>
              <a:rPr lang="en-US" dirty="0"/>
              <a:t>Then we talked about the ‘Communication Network’</a:t>
            </a:r>
          </a:p>
          <a:p>
            <a:pPr lvl="1"/>
            <a:r>
              <a:rPr lang="en-US" dirty="0"/>
              <a:t>And So, the web, including web 2.0…</a:t>
            </a:r>
          </a:p>
          <a:p>
            <a:r>
              <a:rPr lang="en-US" dirty="0"/>
              <a:t>How about the other parts of an Information System?</a:t>
            </a:r>
          </a:p>
          <a:p>
            <a:endParaRPr lang="en-US" dirty="0"/>
          </a:p>
        </p:txBody>
      </p:sp>
    </p:spTree>
    <p:extLst>
      <p:ext uri="{BB962C8B-B14F-4D97-AF65-F5344CB8AC3E}">
        <p14:creationId xmlns:p14="http://schemas.microsoft.com/office/powerpoint/2010/main" val="1170515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042" name="Rectangle 2"/>
          <p:cNvSpPr>
            <a:spLocks noGrp="1" noChangeArrowheads="1"/>
          </p:cNvSpPr>
          <p:nvPr>
            <p:ph type="title"/>
          </p:nvPr>
        </p:nvSpPr>
        <p:spPr/>
        <p:txBody>
          <a:bodyPr/>
          <a:lstStyle/>
          <a:p>
            <a:r>
              <a:rPr lang="en-GB"/>
              <a:t>Natural Language Interfaces</a:t>
            </a:r>
          </a:p>
        </p:txBody>
      </p:sp>
      <p:sp>
        <p:nvSpPr>
          <p:cNvPr id="1367043" name="Rectangle 3"/>
          <p:cNvSpPr>
            <a:spLocks noGrp="1" noChangeArrowheads="1"/>
          </p:cNvSpPr>
          <p:nvPr>
            <p:ph type="body" idx="1"/>
          </p:nvPr>
        </p:nvSpPr>
        <p:spPr/>
        <p:txBody>
          <a:bodyPr>
            <a:normAutofit/>
          </a:bodyPr>
          <a:lstStyle/>
          <a:p>
            <a:r>
              <a:rPr lang="en-GB" sz="2800" dirty="0"/>
              <a:t>The user types a command in a natural language. Generally, the vocabulary is limited and these systems are confined to specific application domains (e.g. timetable enquiries)</a:t>
            </a:r>
          </a:p>
          <a:p>
            <a:r>
              <a:rPr lang="en-GB" sz="2800" dirty="0"/>
              <a:t>NL processing technology is now good enough to make these interfaces effective for casual users but experienced users find that they require too much typing</a:t>
            </a:r>
          </a:p>
        </p:txBody>
      </p:sp>
    </p:spTree>
    <p:extLst>
      <p:ext uri="{BB962C8B-B14F-4D97-AF65-F5344CB8AC3E}">
        <p14:creationId xmlns:p14="http://schemas.microsoft.com/office/powerpoint/2010/main" val="2703646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Siri</a:t>
            </a:r>
            <a:r>
              <a:rPr lang="en-US" dirty="0"/>
              <a:t>?</a:t>
            </a:r>
          </a:p>
        </p:txBody>
      </p:sp>
      <p:sp>
        <p:nvSpPr>
          <p:cNvPr id="3" name="Content Placeholder 2"/>
          <p:cNvSpPr>
            <a:spLocks noGrp="1"/>
          </p:cNvSpPr>
          <p:nvPr>
            <p:ph idx="1"/>
          </p:nvPr>
        </p:nvSpPr>
        <p:spPr/>
        <p:txBody>
          <a:bodyPr/>
          <a:lstStyle/>
          <a:p>
            <a:r>
              <a:rPr lang="en-US" dirty="0"/>
              <a:t>Is Voice Recognition the future?</a:t>
            </a:r>
          </a:p>
        </p:txBody>
      </p:sp>
    </p:spTree>
    <p:extLst>
      <p:ext uri="{BB962C8B-B14F-4D97-AF65-F5344CB8AC3E}">
        <p14:creationId xmlns:p14="http://schemas.microsoft.com/office/powerpoint/2010/main" val="3121703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a:xfrm>
            <a:off x="7205133" y="5579706"/>
            <a:ext cx="911939" cy="826781"/>
          </a:xfrm>
        </p:spPr>
        <p:txBody>
          <a:bodyPr/>
          <a:lstStyle/>
          <a:p>
            <a:r>
              <a:rPr lang="fr-FR"/>
              <a:t>Reference: Discovering Computers 2010</a:t>
            </a:r>
            <a:endParaRPr lang="th-TH" altLang="en-US"/>
          </a:p>
        </p:txBody>
      </p:sp>
      <p:sp>
        <p:nvSpPr>
          <p:cNvPr id="283650" name="Title 1"/>
          <p:cNvSpPr>
            <a:spLocks noGrp="1"/>
          </p:cNvSpPr>
          <p:nvPr>
            <p:ph type="title" idx="4294967295"/>
          </p:nvPr>
        </p:nvSpPr>
        <p:spPr/>
        <p:txBody>
          <a:bodyPr anchor="ctr"/>
          <a:lstStyle/>
          <a:p>
            <a:r>
              <a:rPr lang="en-US"/>
              <a:t>The System Unit</a:t>
            </a:r>
          </a:p>
        </p:txBody>
      </p:sp>
      <p:sp>
        <p:nvSpPr>
          <p:cNvPr id="3" name="Content Placeholder 2"/>
          <p:cNvSpPr>
            <a:spLocks noGrp="1"/>
          </p:cNvSpPr>
          <p:nvPr>
            <p:ph idx="4294967295"/>
          </p:nvPr>
        </p:nvSpPr>
        <p:spPr>
          <a:xfrm>
            <a:off x="677334" y="1660849"/>
            <a:ext cx="8596668" cy="4380513"/>
          </a:xfrm>
        </p:spPr>
        <p:txBody>
          <a:bodyPr/>
          <a:lstStyle/>
          <a:p>
            <a:r>
              <a:rPr lang="en-US" sz="2600" dirty="0"/>
              <a:t>The </a:t>
            </a:r>
            <a:r>
              <a:rPr lang="en-US" sz="2600" b="1" dirty="0">
                <a:solidFill>
                  <a:srgbClr val="A52439"/>
                </a:solidFill>
              </a:rPr>
              <a:t>system unit</a:t>
            </a:r>
            <a:r>
              <a:rPr lang="en-US" sz="2600" dirty="0">
                <a:solidFill>
                  <a:srgbClr val="A52439"/>
                </a:solidFill>
              </a:rPr>
              <a:t> </a:t>
            </a:r>
            <a:r>
              <a:rPr lang="en-US" sz="2600" dirty="0"/>
              <a:t>is a case that contains electronic components of the computer used to process data</a:t>
            </a:r>
          </a:p>
        </p:txBody>
      </p:sp>
      <p:pic>
        <p:nvPicPr>
          <p:cNvPr id="7" name="Picture 6" descr="CFig4-0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6936" y="2776537"/>
            <a:ext cx="426720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5508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2500"/>
                            </p:stCondLst>
                            <p:childTnLst>
                              <p:par>
                                <p:cTn id="9" presetID="9" presetClass="entr" presetSubtype="0" fill="hold"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p:cNvSpPr>
            <a:spLocks noGrp="1"/>
          </p:cNvSpPr>
          <p:nvPr>
            <p:ph type="dt" sz="half" idx="10"/>
          </p:nvPr>
        </p:nvSpPr>
        <p:spPr/>
        <p:txBody>
          <a:bodyPr/>
          <a:lstStyle/>
          <a:p>
            <a:r>
              <a:rPr lang="fr-FR"/>
              <a:t>Reference: Discovering Computers 2010</a:t>
            </a:r>
            <a:endParaRPr lang="th-TH" altLang="en-US"/>
          </a:p>
        </p:txBody>
      </p:sp>
      <p:sp>
        <p:nvSpPr>
          <p:cNvPr id="285698" name="Title 1"/>
          <p:cNvSpPr>
            <a:spLocks noGrp="1"/>
          </p:cNvSpPr>
          <p:nvPr>
            <p:ph type="title" idx="4294967295"/>
          </p:nvPr>
        </p:nvSpPr>
        <p:spPr/>
        <p:txBody>
          <a:bodyPr anchor="ctr"/>
          <a:lstStyle/>
          <a:p>
            <a:r>
              <a:rPr lang="en-US"/>
              <a:t>The System Unit</a:t>
            </a:r>
          </a:p>
        </p:txBody>
      </p:sp>
      <p:sp>
        <p:nvSpPr>
          <p:cNvPr id="3" name="Content Placeholder 2"/>
          <p:cNvSpPr>
            <a:spLocks noGrp="1"/>
          </p:cNvSpPr>
          <p:nvPr>
            <p:ph idx="4294967295"/>
          </p:nvPr>
        </p:nvSpPr>
        <p:spPr>
          <a:xfrm>
            <a:off x="677334" y="1567543"/>
            <a:ext cx="8596668" cy="4473819"/>
          </a:xfrm>
        </p:spPr>
        <p:txBody>
          <a:bodyPr/>
          <a:lstStyle/>
          <a:p>
            <a:r>
              <a:rPr lang="en-US" dirty="0"/>
              <a:t>The inside of the system unit on a desktop personal computer includes:</a:t>
            </a:r>
          </a:p>
        </p:txBody>
      </p:sp>
      <p:graphicFrame>
        <p:nvGraphicFramePr>
          <p:cNvPr id="7" name="Diagram 6"/>
          <p:cNvGraphicFramePr/>
          <p:nvPr>
            <p:extLst>
              <p:ext uri="{D42A27DB-BD31-4B8C-83A1-F6EECF244321}">
                <p14:modId xmlns:p14="http://schemas.microsoft.com/office/powerpoint/2010/main" val="4156738730"/>
              </p:ext>
            </p:extLst>
          </p:nvPr>
        </p:nvGraphicFramePr>
        <p:xfrm>
          <a:off x="2072488" y="2211510"/>
          <a:ext cx="22098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CFig4-02.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19083" y="2233281"/>
            <a:ext cx="53721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3787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2500"/>
                            </p:stCondLst>
                            <p:childTnLst>
                              <p:par>
                                <p:cTn id="9" presetID="9" presetClass="entr" presetSubtype="0" fill="hold" nodeType="afterEffect">
                                  <p:stCondLst>
                                    <p:cond delay="200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fr-FR"/>
              <a:t>Reference: Discovering Computers 2010</a:t>
            </a:r>
            <a:endParaRPr lang="th-TH" altLang="en-US"/>
          </a:p>
        </p:txBody>
      </p:sp>
      <p:sp>
        <p:nvSpPr>
          <p:cNvPr id="287746" name="Title 1"/>
          <p:cNvSpPr>
            <a:spLocks noGrp="1"/>
          </p:cNvSpPr>
          <p:nvPr>
            <p:ph type="title" idx="4294967295"/>
          </p:nvPr>
        </p:nvSpPr>
        <p:spPr/>
        <p:txBody>
          <a:bodyPr anchor="ctr"/>
          <a:lstStyle/>
          <a:p>
            <a:r>
              <a:rPr lang="en-US"/>
              <a:t>The System Unit</a:t>
            </a:r>
          </a:p>
        </p:txBody>
      </p:sp>
      <p:sp>
        <p:nvSpPr>
          <p:cNvPr id="3" name="Content Placeholder 2"/>
          <p:cNvSpPr>
            <a:spLocks noGrp="1"/>
          </p:cNvSpPr>
          <p:nvPr>
            <p:ph idx="4294967295"/>
          </p:nvPr>
        </p:nvSpPr>
        <p:spPr/>
        <p:txBody>
          <a:bodyPr/>
          <a:lstStyle/>
          <a:p>
            <a:r>
              <a:rPr lang="en-US" dirty="0"/>
              <a:t>The </a:t>
            </a:r>
            <a:r>
              <a:rPr lang="en-US" b="1" dirty="0">
                <a:solidFill>
                  <a:srgbClr val="A52439"/>
                </a:solidFill>
              </a:rPr>
              <a:t>motherboard</a:t>
            </a:r>
            <a:r>
              <a:rPr lang="en-US" dirty="0"/>
              <a:t> is the main circuit board of the system unit</a:t>
            </a:r>
          </a:p>
          <a:p>
            <a:pPr lvl="1"/>
            <a:r>
              <a:rPr lang="en-US" dirty="0"/>
              <a:t>A computer </a:t>
            </a:r>
            <a:r>
              <a:rPr lang="en-US" b="1" dirty="0">
                <a:solidFill>
                  <a:srgbClr val="A52439"/>
                </a:solidFill>
              </a:rPr>
              <a:t>chip</a:t>
            </a:r>
            <a:r>
              <a:rPr lang="en-US" dirty="0"/>
              <a:t> contains integrated circuits</a:t>
            </a:r>
          </a:p>
        </p:txBody>
      </p:sp>
      <p:pic>
        <p:nvPicPr>
          <p:cNvPr id="7" name="Picture 6" descr="CFig4-03.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276601"/>
            <a:ext cx="47244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506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5000"/>
                            </p:stCondLst>
                            <p:childTnLst>
                              <p:par>
                                <p:cTn id="13" presetID="9" presetClass="entr" presetSubtype="0" fill="hold" nodeType="afterEffect">
                                  <p:stCondLst>
                                    <p:cond delay="200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fr-FR"/>
              <a:t>Reference: Discovering Computers 2010</a:t>
            </a:r>
            <a:endParaRPr lang="th-TH" altLang="en-US"/>
          </a:p>
        </p:txBody>
      </p:sp>
      <p:sp>
        <p:nvSpPr>
          <p:cNvPr id="289794" name="Title 1"/>
          <p:cNvSpPr>
            <a:spLocks noGrp="1"/>
          </p:cNvSpPr>
          <p:nvPr>
            <p:ph type="title" idx="4294967295"/>
          </p:nvPr>
        </p:nvSpPr>
        <p:spPr/>
        <p:txBody>
          <a:bodyPr anchor="ctr"/>
          <a:lstStyle/>
          <a:p>
            <a:r>
              <a:rPr lang="en-US"/>
              <a:t>Processor</a:t>
            </a:r>
          </a:p>
        </p:txBody>
      </p:sp>
      <p:sp>
        <p:nvSpPr>
          <p:cNvPr id="3" name="Content Placeholder 2"/>
          <p:cNvSpPr>
            <a:spLocks noGrp="1"/>
          </p:cNvSpPr>
          <p:nvPr>
            <p:ph idx="4294967295"/>
          </p:nvPr>
        </p:nvSpPr>
        <p:spPr/>
        <p:txBody>
          <a:bodyPr/>
          <a:lstStyle/>
          <a:p>
            <a:r>
              <a:rPr lang="en-US" dirty="0"/>
              <a:t>The </a:t>
            </a:r>
            <a:r>
              <a:rPr lang="en-US" b="1" dirty="0">
                <a:solidFill>
                  <a:srgbClr val="A52439"/>
                </a:solidFill>
              </a:rPr>
              <a:t>processor</a:t>
            </a:r>
            <a:r>
              <a:rPr lang="en-US" dirty="0"/>
              <a:t>, also called the </a:t>
            </a:r>
            <a:r>
              <a:rPr lang="en-US" b="1" dirty="0">
                <a:solidFill>
                  <a:srgbClr val="A52439"/>
                </a:solidFill>
              </a:rPr>
              <a:t>central processing unit </a:t>
            </a:r>
            <a:r>
              <a:rPr lang="en-US" dirty="0"/>
              <a:t>(</a:t>
            </a:r>
            <a:r>
              <a:rPr lang="en-US" b="1" dirty="0">
                <a:solidFill>
                  <a:srgbClr val="A52439"/>
                </a:solidFill>
              </a:rPr>
              <a:t>CPU</a:t>
            </a:r>
            <a:r>
              <a:rPr lang="en-US" dirty="0"/>
              <a:t>), interprets and carries out the basic instructions that operate a computer</a:t>
            </a:r>
          </a:p>
          <a:p>
            <a:pPr lvl="1"/>
            <a:r>
              <a:rPr lang="en-US" dirty="0"/>
              <a:t>Contains a control unit and an arithmetic logic unit (ALU)</a:t>
            </a:r>
          </a:p>
        </p:txBody>
      </p:sp>
      <p:graphicFrame>
        <p:nvGraphicFramePr>
          <p:cNvPr id="7" name="Diagram 6"/>
          <p:cNvGraphicFramePr/>
          <p:nvPr>
            <p:extLst>
              <p:ext uri="{D42A27DB-BD31-4B8C-83A1-F6EECF244321}">
                <p14:modId xmlns:p14="http://schemas.microsoft.com/office/powerpoint/2010/main" val="3050625875"/>
              </p:ext>
            </p:extLst>
          </p:nvPr>
        </p:nvGraphicFramePr>
        <p:xfrm>
          <a:off x="1154009" y="3799866"/>
          <a:ext cx="7912788" cy="1520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79378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fr-FR"/>
              <a:t>Reference: Discovering Computers 2010</a:t>
            </a:r>
            <a:endParaRPr lang="th-TH" altLang="en-US"/>
          </a:p>
        </p:txBody>
      </p:sp>
      <p:sp>
        <p:nvSpPr>
          <p:cNvPr id="293890" name="Title 1"/>
          <p:cNvSpPr>
            <a:spLocks noGrp="1"/>
          </p:cNvSpPr>
          <p:nvPr>
            <p:ph type="title" idx="4294967295"/>
          </p:nvPr>
        </p:nvSpPr>
        <p:spPr/>
        <p:txBody>
          <a:bodyPr anchor="ctr"/>
          <a:lstStyle/>
          <a:p>
            <a:r>
              <a:rPr lang="en-US"/>
              <a:t>Processor</a:t>
            </a:r>
          </a:p>
        </p:txBody>
      </p:sp>
      <p:sp>
        <p:nvSpPr>
          <p:cNvPr id="3" name="Content Placeholder 2"/>
          <p:cNvSpPr>
            <a:spLocks noGrp="1"/>
          </p:cNvSpPr>
          <p:nvPr>
            <p:ph idx="4294967295"/>
          </p:nvPr>
        </p:nvSpPr>
        <p:spPr/>
        <p:txBody>
          <a:bodyPr>
            <a:normAutofit/>
          </a:bodyPr>
          <a:lstStyle/>
          <a:p>
            <a:r>
              <a:rPr lang="en-US" sz="2800" dirty="0"/>
              <a:t>The </a:t>
            </a:r>
            <a:r>
              <a:rPr lang="en-US" sz="2800" b="1" dirty="0">
                <a:solidFill>
                  <a:srgbClr val="A52439"/>
                </a:solidFill>
              </a:rPr>
              <a:t>control unit</a:t>
            </a:r>
            <a:r>
              <a:rPr lang="en-US" sz="2800" dirty="0">
                <a:solidFill>
                  <a:srgbClr val="A52439"/>
                </a:solidFill>
              </a:rPr>
              <a:t> </a:t>
            </a:r>
            <a:r>
              <a:rPr lang="en-US" sz="2800" dirty="0"/>
              <a:t>is the component of the processor that directs and coordinates most of the operations in the computer</a:t>
            </a:r>
          </a:p>
          <a:p>
            <a:r>
              <a:rPr lang="en-US" sz="2800" dirty="0"/>
              <a:t>The </a:t>
            </a:r>
            <a:r>
              <a:rPr lang="en-US" sz="2800" b="1" dirty="0">
                <a:solidFill>
                  <a:srgbClr val="A52439"/>
                </a:solidFill>
              </a:rPr>
              <a:t>arithmetic logic unit</a:t>
            </a:r>
            <a:r>
              <a:rPr lang="en-US" sz="2800" dirty="0">
                <a:solidFill>
                  <a:srgbClr val="A52439"/>
                </a:solidFill>
              </a:rPr>
              <a:t> </a:t>
            </a:r>
            <a:r>
              <a:rPr lang="en-US" sz="2800" dirty="0"/>
              <a:t>(ALU) performs arithmetic, comparison, and other operations</a:t>
            </a:r>
          </a:p>
        </p:txBody>
      </p:sp>
    </p:spTree>
    <p:extLst>
      <p:ext uri="{BB962C8B-B14F-4D97-AF65-F5344CB8AC3E}">
        <p14:creationId xmlns:p14="http://schemas.microsoft.com/office/powerpoint/2010/main" val="13520509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fr-FR"/>
              <a:t>Reference: Discovering Computers 2010</a:t>
            </a:r>
            <a:endParaRPr lang="th-TH" altLang="en-US"/>
          </a:p>
        </p:txBody>
      </p:sp>
      <p:sp>
        <p:nvSpPr>
          <p:cNvPr id="295938" name="Title 1"/>
          <p:cNvSpPr>
            <a:spLocks noGrp="1"/>
          </p:cNvSpPr>
          <p:nvPr>
            <p:ph type="title" idx="4294967295"/>
          </p:nvPr>
        </p:nvSpPr>
        <p:spPr/>
        <p:txBody>
          <a:bodyPr anchor="ctr"/>
          <a:lstStyle/>
          <a:p>
            <a:r>
              <a:rPr lang="en-US"/>
              <a:t>Processor</a:t>
            </a:r>
          </a:p>
        </p:txBody>
      </p:sp>
      <p:sp>
        <p:nvSpPr>
          <p:cNvPr id="3" name="Content Placeholder 2"/>
          <p:cNvSpPr>
            <a:spLocks noGrp="1"/>
          </p:cNvSpPr>
          <p:nvPr>
            <p:ph idx="4294967295"/>
          </p:nvPr>
        </p:nvSpPr>
        <p:spPr/>
        <p:txBody>
          <a:bodyPr/>
          <a:lstStyle/>
          <a:p>
            <a:r>
              <a:rPr lang="en-US"/>
              <a:t>For every instruction, a processor repeats a set of four basic operations, which comprise a machine cycle</a:t>
            </a:r>
          </a:p>
        </p:txBody>
      </p:sp>
      <p:pic>
        <p:nvPicPr>
          <p:cNvPr id="7" name="Picture 6" descr="Fig4-05.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4345" y="2907637"/>
            <a:ext cx="48006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158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2500"/>
                            </p:stCondLst>
                            <p:childTnLst>
                              <p:par>
                                <p:cTn id="9" presetID="9" presetClass="entr" presetSubtype="0" fill="hold"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fr-FR"/>
              <a:t>Reference: Discovering Computers 2010</a:t>
            </a:r>
            <a:endParaRPr lang="th-TH" altLang="en-US"/>
          </a:p>
        </p:txBody>
      </p:sp>
      <p:sp>
        <p:nvSpPr>
          <p:cNvPr id="297986" name="Title 1"/>
          <p:cNvSpPr>
            <a:spLocks noGrp="1"/>
          </p:cNvSpPr>
          <p:nvPr>
            <p:ph type="title" idx="4294967295"/>
          </p:nvPr>
        </p:nvSpPr>
        <p:spPr/>
        <p:txBody>
          <a:bodyPr anchor="ctr"/>
          <a:lstStyle/>
          <a:p>
            <a:r>
              <a:rPr lang="en-US"/>
              <a:t>Processor</a:t>
            </a:r>
          </a:p>
        </p:txBody>
      </p:sp>
      <p:sp>
        <p:nvSpPr>
          <p:cNvPr id="3" name="Content Placeholder 2"/>
          <p:cNvSpPr>
            <a:spLocks noGrp="1"/>
          </p:cNvSpPr>
          <p:nvPr>
            <p:ph sz="half" idx="4294967295"/>
          </p:nvPr>
        </p:nvSpPr>
        <p:spPr>
          <a:xfrm>
            <a:off x="914400" y="2516187"/>
            <a:ext cx="5113338" cy="3500437"/>
          </a:xfrm>
        </p:spPr>
        <p:txBody>
          <a:bodyPr/>
          <a:lstStyle/>
          <a:p>
            <a:r>
              <a:rPr lang="en-US" sz="2600" dirty="0"/>
              <a:t>Most current personal computers support pipelining</a:t>
            </a:r>
          </a:p>
          <a:p>
            <a:pPr lvl="1"/>
            <a:r>
              <a:rPr lang="en-US" sz="2200" dirty="0"/>
              <a:t>Processor begins fetching a second instruction before it completes the machine cycle for the first instruction</a:t>
            </a:r>
          </a:p>
        </p:txBody>
      </p:sp>
      <p:pic>
        <p:nvPicPr>
          <p:cNvPr id="9" name="Content Placeholder 8" descr="Fig4-06.gif"/>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164264" y="2516188"/>
            <a:ext cx="3760787" cy="2705100"/>
          </a:xfrm>
        </p:spPr>
      </p:pic>
    </p:spTree>
    <p:extLst>
      <p:ext uri="{BB962C8B-B14F-4D97-AF65-F5344CB8AC3E}">
        <p14:creationId xmlns:p14="http://schemas.microsoft.com/office/powerpoint/2010/main" val="14281987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5000"/>
                            </p:stCondLst>
                            <p:childTnLst>
                              <p:par>
                                <p:cTn id="13" presetID="9" presetClass="entr" presetSubtype="0" fill="hold" nodeType="afterEffect">
                                  <p:stCondLst>
                                    <p:cond delay="200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fr-FR"/>
              <a:t>Reference: Discovering Computers 2010</a:t>
            </a:r>
            <a:endParaRPr lang="th-TH" altLang="en-US"/>
          </a:p>
        </p:txBody>
      </p:sp>
      <p:sp>
        <p:nvSpPr>
          <p:cNvPr id="300034" name="Title 1"/>
          <p:cNvSpPr>
            <a:spLocks noGrp="1"/>
          </p:cNvSpPr>
          <p:nvPr>
            <p:ph type="title" idx="4294967295"/>
          </p:nvPr>
        </p:nvSpPr>
        <p:spPr/>
        <p:txBody>
          <a:bodyPr anchor="ctr"/>
          <a:lstStyle/>
          <a:p>
            <a:r>
              <a:rPr lang="en-US"/>
              <a:t>Processor</a:t>
            </a:r>
          </a:p>
        </p:txBody>
      </p:sp>
      <p:graphicFrame>
        <p:nvGraphicFramePr>
          <p:cNvPr id="10" name="Content Placeholder 9"/>
          <p:cNvGraphicFramePr>
            <a:graphicFrameLocks noGrp="1"/>
          </p:cNvGraphicFramePr>
          <p:nvPr>
            <p:ph idx="4294967295"/>
          </p:nvPr>
        </p:nvGraphicFramePr>
        <p:xfrm>
          <a:off x="1676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348012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Week - Hardware</a:t>
            </a:r>
          </a:p>
        </p:txBody>
      </p:sp>
      <p:sp>
        <p:nvSpPr>
          <p:cNvPr id="3" name="Content Placeholder 2"/>
          <p:cNvSpPr>
            <a:spLocks noGrp="1"/>
          </p:cNvSpPr>
          <p:nvPr>
            <p:ph idx="1"/>
          </p:nvPr>
        </p:nvSpPr>
        <p:spPr/>
        <p:txBody>
          <a:bodyPr>
            <a:normAutofit fontScale="92500" lnSpcReduction="20000"/>
          </a:bodyPr>
          <a:lstStyle/>
          <a:p>
            <a:r>
              <a:rPr lang="en-US" dirty="0"/>
              <a:t>“Physical objects that you can touch”</a:t>
            </a:r>
          </a:p>
          <a:p>
            <a:endParaRPr lang="en-US" dirty="0"/>
          </a:p>
          <a:p>
            <a:r>
              <a:rPr lang="en-US" dirty="0"/>
              <a:t>Computer Hardware</a:t>
            </a:r>
          </a:p>
          <a:p>
            <a:pPr lvl="1"/>
            <a:r>
              <a:rPr lang="en-US" dirty="0"/>
              <a:t>Monitor</a:t>
            </a:r>
          </a:p>
          <a:p>
            <a:pPr lvl="1"/>
            <a:r>
              <a:rPr lang="en-US" dirty="0"/>
              <a:t>Keyboard</a:t>
            </a:r>
          </a:p>
          <a:p>
            <a:pPr lvl="1"/>
            <a:r>
              <a:rPr lang="en-US" dirty="0"/>
              <a:t>Data Storage</a:t>
            </a:r>
          </a:p>
          <a:p>
            <a:pPr lvl="1"/>
            <a:r>
              <a:rPr lang="en-US" dirty="0"/>
              <a:t>Hard Disk</a:t>
            </a:r>
          </a:p>
          <a:p>
            <a:pPr lvl="1"/>
            <a:r>
              <a:rPr lang="en-US" dirty="0"/>
              <a:t>Mouse</a:t>
            </a:r>
          </a:p>
          <a:p>
            <a:pPr lvl="1"/>
            <a:r>
              <a:rPr lang="en-US" dirty="0"/>
              <a:t>CPU</a:t>
            </a:r>
          </a:p>
          <a:p>
            <a:pPr lvl="1"/>
            <a:r>
              <a:rPr lang="en-US" dirty="0"/>
              <a:t>Motherboard</a:t>
            </a:r>
          </a:p>
          <a:p>
            <a:pPr lvl="1"/>
            <a:r>
              <a:rPr lang="en-US" dirty="0"/>
              <a:t>Graphics Cards</a:t>
            </a:r>
          </a:p>
          <a:p>
            <a:pPr lvl="1"/>
            <a:r>
              <a:rPr lang="en-US" dirty="0"/>
              <a:t>Etc…</a:t>
            </a:r>
          </a:p>
          <a:p>
            <a:endParaRPr lang="en-US" dirty="0"/>
          </a:p>
        </p:txBody>
      </p:sp>
    </p:spTree>
    <p:extLst>
      <p:ext uri="{BB962C8B-B14F-4D97-AF65-F5344CB8AC3E}">
        <p14:creationId xmlns:p14="http://schemas.microsoft.com/office/powerpoint/2010/main" val="41746792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p:cNvSpPr>
            <a:spLocks noGrp="1"/>
          </p:cNvSpPr>
          <p:nvPr>
            <p:ph type="dt" sz="half" idx="10"/>
          </p:nvPr>
        </p:nvSpPr>
        <p:spPr/>
        <p:txBody>
          <a:bodyPr/>
          <a:lstStyle/>
          <a:p>
            <a:r>
              <a:rPr lang="fr-FR"/>
              <a:t>Reference: Discovering Computers 2010</a:t>
            </a:r>
            <a:endParaRPr lang="th-TH" altLang="en-US"/>
          </a:p>
        </p:txBody>
      </p:sp>
      <p:sp>
        <p:nvSpPr>
          <p:cNvPr id="306178" name="Title 1"/>
          <p:cNvSpPr>
            <a:spLocks noGrp="1"/>
          </p:cNvSpPr>
          <p:nvPr>
            <p:ph type="title" idx="4294967295"/>
          </p:nvPr>
        </p:nvSpPr>
        <p:spPr/>
        <p:txBody>
          <a:bodyPr anchor="ctr"/>
          <a:lstStyle/>
          <a:p>
            <a:r>
              <a:rPr lang="en-US"/>
              <a:t>Processor</a:t>
            </a:r>
          </a:p>
        </p:txBody>
      </p:sp>
      <p:sp>
        <p:nvSpPr>
          <p:cNvPr id="7" name="Content Placeholder 6"/>
          <p:cNvSpPr>
            <a:spLocks noGrp="1"/>
          </p:cNvSpPr>
          <p:nvPr>
            <p:ph sz="half" idx="4294967295"/>
          </p:nvPr>
        </p:nvSpPr>
        <p:spPr>
          <a:xfrm>
            <a:off x="2266950" y="1719263"/>
            <a:ext cx="3760788" cy="4297362"/>
          </a:xfrm>
        </p:spPr>
        <p:txBody>
          <a:bodyPr/>
          <a:lstStyle/>
          <a:p>
            <a:r>
              <a:rPr lang="en-US" sz="2600"/>
              <a:t>A processor chip generates heat that could cause the chip to burn up</a:t>
            </a:r>
          </a:p>
          <a:p>
            <a:r>
              <a:rPr lang="en-US" sz="2600"/>
              <a:t>Require additional cooling</a:t>
            </a:r>
          </a:p>
          <a:p>
            <a:pPr lvl="1"/>
            <a:r>
              <a:rPr lang="en-US" sz="2200"/>
              <a:t>Heat sinks</a:t>
            </a:r>
          </a:p>
          <a:p>
            <a:pPr lvl="1"/>
            <a:r>
              <a:rPr lang="en-US" sz="2200"/>
              <a:t>Liquid cooling technology</a:t>
            </a:r>
          </a:p>
        </p:txBody>
      </p:sp>
      <p:pic>
        <p:nvPicPr>
          <p:cNvPr id="10" name="Content Placeholder 9" descr="CFig4-09.gif"/>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6706034" y="1471209"/>
            <a:ext cx="2697162" cy="1833562"/>
          </a:xfrm>
        </p:spPr>
      </p:pic>
      <p:pic>
        <p:nvPicPr>
          <p:cNvPr id="11" name="Picture 10" descr="Fig4-10.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9272" y="3492760"/>
            <a:ext cx="2895600"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9317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nodeType="afterGroup">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nodeType="afterGroup">
                            <p:stCondLst>
                              <p:cond delay="5000"/>
                            </p:stCondLst>
                            <p:childTnLst>
                              <p:par>
                                <p:cTn id="13" presetID="22" presetClass="entr" presetSubtype="8" fill="hold" grpId="0" nodeType="afterEffect">
                                  <p:stCondLst>
                                    <p:cond delay="200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par>
                          <p:cTn id="16" fill="hold" nodeType="afterGroup">
                            <p:stCondLst>
                              <p:cond delay="7500"/>
                            </p:stCondLst>
                            <p:childTnLst>
                              <p:par>
                                <p:cTn id="17" presetID="22" presetClass="entr" presetSubtype="8" fill="hold" grpId="0" nodeType="afterEffect">
                                  <p:stCondLst>
                                    <p:cond delay="200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left)">
                                      <p:cBhvr>
                                        <p:cTn id="19" dur="500"/>
                                        <p:tgtEl>
                                          <p:spTgt spid="7">
                                            <p:txEl>
                                              <p:pRg st="3" end="3"/>
                                            </p:txEl>
                                          </p:spTgt>
                                        </p:tgtEl>
                                      </p:cBhvr>
                                    </p:animEffect>
                                  </p:childTnLst>
                                </p:cTn>
                              </p:par>
                            </p:childTnLst>
                          </p:cTn>
                        </p:par>
                        <p:par>
                          <p:cTn id="20" fill="hold" nodeType="afterGroup">
                            <p:stCondLst>
                              <p:cond delay="10000"/>
                            </p:stCondLst>
                            <p:childTnLst>
                              <p:par>
                                <p:cTn id="21" presetID="9" presetClass="entr" presetSubtype="0" fill="hold" nodeType="afterEffect">
                                  <p:stCondLst>
                                    <p:cond delay="200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par>
                          <p:cTn id="24" fill="hold" nodeType="afterGroup">
                            <p:stCondLst>
                              <p:cond delay="12500"/>
                            </p:stCondLst>
                            <p:childTnLst>
                              <p:par>
                                <p:cTn id="25" presetID="9" presetClass="entr" presetSubtype="0" fill="hold" nodeType="afterEffect">
                                  <p:stCondLst>
                                    <p:cond delay="200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fr-FR"/>
              <a:t>Reference: Discovering Computers 2010</a:t>
            </a:r>
            <a:endParaRPr lang="th-TH" altLang="en-US"/>
          </a:p>
        </p:txBody>
      </p:sp>
      <p:sp>
        <p:nvSpPr>
          <p:cNvPr id="291842" name="Title 1"/>
          <p:cNvSpPr>
            <a:spLocks noGrp="1"/>
          </p:cNvSpPr>
          <p:nvPr>
            <p:ph type="title" idx="4294967295"/>
          </p:nvPr>
        </p:nvSpPr>
        <p:spPr/>
        <p:txBody>
          <a:bodyPr anchor="ctr"/>
          <a:lstStyle/>
          <a:p>
            <a:r>
              <a:rPr lang="en-US"/>
              <a:t>Processor</a:t>
            </a:r>
          </a:p>
        </p:txBody>
      </p:sp>
      <p:pic>
        <p:nvPicPr>
          <p:cNvPr id="7" name="Content Placeholder 6" descr="Fig4-04.gif"/>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602221" y="609600"/>
            <a:ext cx="5187215" cy="5068660"/>
          </a:xfrm>
        </p:spPr>
      </p:pic>
    </p:spTree>
    <p:extLst>
      <p:ext uri="{BB962C8B-B14F-4D97-AF65-F5344CB8AC3E}">
        <p14:creationId xmlns:p14="http://schemas.microsoft.com/office/powerpoint/2010/main" val="17967542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Moores</a:t>
            </a:r>
            <a:r>
              <a:rPr lang="en-US" dirty="0"/>
              <a:t> Law</a:t>
            </a:r>
          </a:p>
        </p:txBody>
      </p:sp>
      <p:sp>
        <p:nvSpPr>
          <p:cNvPr id="3" name="Content Placeholder 2"/>
          <p:cNvSpPr>
            <a:spLocks noGrp="1"/>
          </p:cNvSpPr>
          <p:nvPr>
            <p:ph idx="1"/>
          </p:nvPr>
        </p:nvSpPr>
        <p:spPr/>
        <p:txBody>
          <a:bodyPr>
            <a:normAutofit lnSpcReduction="10000"/>
          </a:bodyPr>
          <a:lstStyle/>
          <a:p>
            <a:r>
              <a:rPr lang="en-US" sz="2400" dirty="0"/>
              <a:t>“The complexity for minimum component costs has increased at a rate of roughly a factor of two per year... Certainly over the short term this rate can be expected to continue, if not to increase. Over the longer term, the rate of increase is a bit more uncertain, although there is no reason to believe it will not remain nearly constant for at least 10 years. That means by 1975, the number of components per integrated circuit for minimum cost will be 65,000. I believe that such a large circuit can be built on a single wafer.”</a:t>
            </a:r>
          </a:p>
          <a:p>
            <a:pPr marL="457200" lvl="1" indent="0" algn="r">
              <a:buNone/>
            </a:pPr>
            <a:r>
              <a:rPr lang="en-US" sz="2200" dirty="0"/>
              <a:t>Electronics Magazine 1965</a:t>
            </a:r>
          </a:p>
        </p:txBody>
      </p:sp>
    </p:spTree>
    <p:extLst>
      <p:ext uri="{BB962C8B-B14F-4D97-AF65-F5344CB8AC3E}">
        <p14:creationId xmlns:p14="http://schemas.microsoft.com/office/powerpoint/2010/main" val="3134320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RAM</a:t>
            </a:r>
          </a:p>
        </p:txBody>
      </p:sp>
      <p:sp>
        <p:nvSpPr>
          <p:cNvPr id="3" name="Content Placeholder 2"/>
          <p:cNvSpPr>
            <a:spLocks noGrp="1"/>
          </p:cNvSpPr>
          <p:nvPr>
            <p:ph idx="1"/>
          </p:nvPr>
        </p:nvSpPr>
        <p:spPr/>
        <p:txBody>
          <a:bodyPr/>
          <a:lstStyle/>
          <a:p>
            <a:r>
              <a:rPr lang="en-US" dirty="0"/>
              <a:t>Volatile Memory</a:t>
            </a:r>
          </a:p>
          <a:p>
            <a:endParaRPr lang="en-US" dirty="0"/>
          </a:p>
          <a:p>
            <a:pPr lvl="1"/>
            <a:r>
              <a:rPr lang="en-US" dirty="0"/>
              <a:t>1966 – 1 Bit = $512</a:t>
            </a:r>
          </a:p>
          <a:p>
            <a:pPr lvl="1"/>
            <a:r>
              <a:rPr lang="en-US" dirty="0"/>
              <a:t>1973 – 1 KB = $128</a:t>
            </a:r>
          </a:p>
          <a:p>
            <a:pPr lvl="1"/>
            <a:r>
              <a:rPr lang="en-US" dirty="0"/>
              <a:t>1988 – 1 MB = $32</a:t>
            </a:r>
          </a:p>
          <a:p>
            <a:pPr lvl="1"/>
            <a:r>
              <a:rPr lang="en-US" dirty="0"/>
              <a:t>2003 – 1 GB = $8</a:t>
            </a:r>
          </a:p>
          <a:p>
            <a:endParaRPr lang="en-US" dirty="0"/>
          </a:p>
          <a:p>
            <a:r>
              <a:rPr lang="en-US" dirty="0"/>
              <a:t>What about today?</a:t>
            </a:r>
          </a:p>
        </p:txBody>
      </p:sp>
      <p:pic>
        <p:nvPicPr>
          <p:cNvPr id="9218" name="Picture 2" descr="File:Memory module DDRAM 20-03-2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434" y="1930400"/>
            <a:ext cx="4785568" cy="3589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556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Drives</a:t>
            </a:r>
          </a:p>
        </p:txBody>
      </p:sp>
      <p:sp>
        <p:nvSpPr>
          <p:cNvPr id="3" name="Content Placeholder 2"/>
          <p:cNvSpPr>
            <a:spLocks noGrp="1"/>
          </p:cNvSpPr>
          <p:nvPr>
            <p:ph idx="1"/>
          </p:nvPr>
        </p:nvSpPr>
        <p:spPr/>
        <p:txBody>
          <a:bodyPr/>
          <a:lstStyle/>
          <a:p>
            <a:r>
              <a:rPr lang="en-US" dirty="0"/>
              <a:t>Non-Volatile Memory</a:t>
            </a:r>
          </a:p>
        </p:txBody>
      </p:sp>
    </p:spTree>
    <p:extLst>
      <p:ext uri="{BB962C8B-B14F-4D97-AF65-F5344CB8AC3E}">
        <p14:creationId xmlns:p14="http://schemas.microsoft.com/office/powerpoint/2010/main" val="833964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the Information System</a:t>
            </a:r>
          </a:p>
        </p:txBody>
      </p:sp>
      <p:sp>
        <p:nvSpPr>
          <p:cNvPr id="4" name="Rounded Rectangle 3"/>
          <p:cNvSpPr/>
          <p:nvPr/>
        </p:nvSpPr>
        <p:spPr>
          <a:xfrm>
            <a:off x="1962150" y="2495550"/>
            <a:ext cx="2266950" cy="194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rPr>
              <a:t>Input</a:t>
            </a:r>
          </a:p>
        </p:txBody>
      </p:sp>
      <p:sp>
        <p:nvSpPr>
          <p:cNvPr id="5" name="Rounded Rectangle 4"/>
          <p:cNvSpPr/>
          <p:nvPr/>
        </p:nvSpPr>
        <p:spPr>
          <a:xfrm>
            <a:off x="6496050" y="2495550"/>
            <a:ext cx="2266950" cy="1943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Output</a:t>
            </a:r>
            <a:endParaRPr lang="en-US" sz="3600" dirty="0">
              <a:solidFill>
                <a:schemeClr val="tx1"/>
              </a:solidFill>
            </a:endParaRPr>
          </a:p>
        </p:txBody>
      </p:sp>
      <p:sp>
        <p:nvSpPr>
          <p:cNvPr id="6" name="Rounded Rectangle 5"/>
          <p:cNvSpPr/>
          <p:nvPr/>
        </p:nvSpPr>
        <p:spPr>
          <a:xfrm>
            <a:off x="4229100" y="2495550"/>
            <a:ext cx="2266950" cy="952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Processing</a:t>
            </a:r>
            <a:endParaRPr lang="en-US" sz="2800" dirty="0">
              <a:solidFill>
                <a:schemeClr val="tx1"/>
              </a:solidFill>
            </a:endParaRPr>
          </a:p>
        </p:txBody>
      </p:sp>
      <p:sp>
        <p:nvSpPr>
          <p:cNvPr id="7" name="Rounded Rectangle 6"/>
          <p:cNvSpPr/>
          <p:nvPr/>
        </p:nvSpPr>
        <p:spPr>
          <a:xfrm>
            <a:off x="4229100" y="3448050"/>
            <a:ext cx="226695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Storage</a:t>
            </a:r>
          </a:p>
        </p:txBody>
      </p:sp>
      <p:cxnSp>
        <p:nvCxnSpPr>
          <p:cNvPr id="9" name="Straight Arrow Connector 8"/>
          <p:cNvCxnSpPr/>
          <p:nvPr/>
        </p:nvCxnSpPr>
        <p:spPr>
          <a:xfrm>
            <a:off x="3905794" y="3448050"/>
            <a:ext cx="28346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139739" y="2445861"/>
            <a:ext cx="660758" cy="369332"/>
          </a:xfrm>
          <a:prstGeom prst="rect">
            <a:avLst/>
          </a:prstGeom>
          <a:noFill/>
        </p:spPr>
        <p:txBody>
          <a:bodyPr wrap="none" rtlCol="0">
            <a:spAutoFit/>
          </a:bodyPr>
          <a:lstStyle/>
          <a:p>
            <a:r>
              <a:rPr lang="en-US" dirty="0"/>
              <a:t>Data</a:t>
            </a:r>
          </a:p>
        </p:txBody>
      </p:sp>
      <p:sp>
        <p:nvSpPr>
          <p:cNvPr id="11" name="TextBox 10"/>
          <p:cNvSpPr txBox="1"/>
          <p:nvPr/>
        </p:nvSpPr>
        <p:spPr>
          <a:xfrm>
            <a:off x="8934994" y="4069318"/>
            <a:ext cx="1394934" cy="369332"/>
          </a:xfrm>
          <a:prstGeom prst="rect">
            <a:avLst/>
          </a:prstGeom>
          <a:noFill/>
        </p:spPr>
        <p:txBody>
          <a:bodyPr wrap="none" rtlCol="0">
            <a:spAutoFit/>
          </a:bodyPr>
          <a:lstStyle/>
          <a:p>
            <a:r>
              <a:rPr lang="en-US" dirty="0"/>
              <a:t>Information</a:t>
            </a:r>
          </a:p>
        </p:txBody>
      </p:sp>
    </p:spTree>
    <p:extLst>
      <p:ext uri="{BB962C8B-B14F-4D97-AF65-F5344CB8AC3E}">
        <p14:creationId xmlns:p14="http://schemas.microsoft.com/office/powerpoint/2010/main" val="3301367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Input Devices</a:t>
            </a:r>
          </a:p>
        </p:txBody>
      </p:sp>
      <p:sp>
        <p:nvSpPr>
          <p:cNvPr id="3" name="Content Placeholder 2"/>
          <p:cNvSpPr>
            <a:spLocks noGrp="1"/>
          </p:cNvSpPr>
          <p:nvPr>
            <p:ph idx="1"/>
          </p:nvPr>
        </p:nvSpPr>
        <p:spPr/>
        <p:txBody>
          <a:bodyPr/>
          <a:lstStyle/>
          <a:p>
            <a:r>
              <a:rPr lang="en-US" dirty="0"/>
              <a:t>Punched Cards – early 1950s</a:t>
            </a:r>
          </a:p>
        </p:txBody>
      </p:sp>
      <p:pic>
        <p:nvPicPr>
          <p:cNvPr id="1026" name="Picture 2" descr="File:IBM1130CopyCard.ag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20" y="3145746"/>
            <a:ext cx="5759164" cy="27787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IBM Electronic Data Processing Machine - GPN-2000-0018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7881" y="1270000"/>
            <a:ext cx="4952532" cy="3925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730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Keyboards</a:t>
            </a:r>
          </a:p>
        </p:txBody>
      </p:sp>
      <p:sp>
        <p:nvSpPr>
          <p:cNvPr id="3" name="Content Placeholder 2"/>
          <p:cNvSpPr>
            <a:spLocks noGrp="1"/>
          </p:cNvSpPr>
          <p:nvPr>
            <p:ph idx="1"/>
          </p:nvPr>
        </p:nvSpPr>
        <p:spPr/>
        <p:txBody>
          <a:bodyPr/>
          <a:lstStyle/>
          <a:p>
            <a:r>
              <a:rPr lang="en-US" dirty="0"/>
              <a:t>What is the legacy of the typewriter?</a:t>
            </a:r>
          </a:p>
        </p:txBody>
      </p:sp>
      <p:pic>
        <p:nvPicPr>
          <p:cNvPr id="2050" name="Picture 2" descr="File:TypewriterHerm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243" y="2765294"/>
            <a:ext cx="4815840" cy="36118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e:Greek Keyboard (Macbook P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083" y="2765294"/>
            <a:ext cx="4815840" cy="3611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751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Mouse</a:t>
            </a:r>
          </a:p>
        </p:txBody>
      </p:sp>
      <p:sp>
        <p:nvSpPr>
          <p:cNvPr id="3" name="Content Placeholder 2"/>
          <p:cNvSpPr>
            <a:spLocks noGrp="1"/>
          </p:cNvSpPr>
          <p:nvPr>
            <p:ph idx="1"/>
          </p:nvPr>
        </p:nvSpPr>
        <p:spPr/>
        <p:txBody>
          <a:bodyPr/>
          <a:lstStyle/>
          <a:p>
            <a:r>
              <a:rPr lang="en-US" dirty="0"/>
              <a:t>Direct Interaction at last!</a:t>
            </a:r>
          </a:p>
          <a:p>
            <a:pPr lvl="1"/>
            <a:r>
              <a:rPr lang="en-US" dirty="0"/>
              <a:t>Evolved from mechanical wheels, to balls, to optical</a:t>
            </a:r>
          </a:p>
          <a:p>
            <a:r>
              <a:rPr lang="en-US" dirty="0"/>
              <a:t>The opportunity for a GUI</a:t>
            </a:r>
          </a:p>
          <a:p>
            <a:pPr lvl="1"/>
            <a:r>
              <a:rPr lang="en-US" dirty="0"/>
              <a:t>WIMP</a:t>
            </a:r>
          </a:p>
          <a:p>
            <a:pPr lvl="2"/>
            <a:r>
              <a:rPr lang="en-US" dirty="0"/>
              <a:t>Windows, Icons, Menu, Pointer</a:t>
            </a:r>
          </a:p>
        </p:txBody>
      </p:sp>
      <p:pic>
        <p:nvPicPr>
          <p:cNvPr id="3074" name="Picture 2" descr="File:Assorted computer mice - MfK Be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828" y="1896648"/>
            <a:ext cx="4375966" cy="39305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10700847" y="5827156"/>
            <a:ext cx="857250" cy="723900"/>
          </a:xfrm>
          <a:prstGeom prst="rect">
            <a:avLst/>
          </a:prstGeom>
        </p:spPr>
      </p:pic>
      <p:sp>
        <p:nvSpPr>
          <p:cNvPr id="5" name="TextBox 4"/>
          <p:cNvSpPr txBox="1"/>
          <p:nvPr/>
        </p:nvSpPr>
        <p:spPr>
          <a:xfrm>
            <a:off x="10717802" y="6537998"/>
            <a:ext cx="840295" cy="276999"/>
          </a:xfrm>
          <a:prstGeom prst="rect">
            <a:avLst/>
          </a:prstGeom>
          <a:noFill/>
        </p:spPr>
        <p:txBody>
          <a:bodyPr wrap="none" rtlCol="0">
            <a:spAutoFit/>
          </a:bodyPr>
          <a:lstStyle/>
          <a:p>
            <a:r>
              <a:rPr lang="en-US" sz="1200" dirty="0" err="1"/>
              <a:t>Sandstein</a:t>
            </a:r>
            <a:endParaRPr lang="en-US" sz="1200" dirty="0"/>
          </a:p>
        </p:txBody>
      </p:sp>
    </p:spTree>
    <p:extLst>
      <p:ext uri="{BB962C8B-B14F-4D97-AF65-F5344CB8AC3E}">
        <p14:creationId xmlns:p14="http://schemas.microsoft.com/office/powerpoint/2010/main" val="3988503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Touch Based Input</a:t>
            </a:r>
          </a:p>
        </p:txBody>
      </p:sp>
      <p:sp>
        <p:nvSpPr>
          <p:cNvPr id="3" name="Content Placeholder 2"/>
          <p:cNvSpPr>
            <a:spLocks noGrp="1"/>
          </p:cNvSpPr>
          <p:nvPr>
            <p:ph idx="1"/>
          </p:nvPr>
        </p:nvSpPr>
        <p:spPr>
          <a:xfrm>
            <a:off x="677334" y="2160590"/>
            <a:ext cx="4182048" cy="3676250"/>
          </a:xfrm>
        </p:spPr>
        <p:txBody>
          <a:bodyPr/>
          <a:lstStyle/>
          <a:p>
            <a:r>
              <a:rPr lang="en-US" dirty="0"/>
              <a:t>Predates Mouse</a:t>
            </a:r>
          </a:p>
          <a:p>
            <a:pPr lvl="1"/>
            <a:r>
              <a:rPr lang="en-US" dirty="0"/>
              <a:t>So why did the mouse take off first?</a:t>
            </a:r>
          </a:p>
          <a:p>
            <a:r>
              <a:rPr lang="en-US" dirty="0"/>
              <a:t>Stylus Input</a:t>
            </a:r>
          </a:p>
          <a:p>
            <a:pPr lvl="1"/>
            <a:r>
              <a:rPr lang="en-US" dirty="0"/>
              <a:t>Grown more popular with more recent tablets</a:t>
            </a:r>
          </a:p>
        </p:txBody>
      </p:sp>
      <p:pic>
        <p:nvPicPr>
          <p:cNvPr id="4098" name="Picture 2" descr="File:Lenovo-X61-Tablet-Mo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82" y="1930400"/>
            <a:ext cx="7200809" cy="3906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24749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31572</TotalTime>
  <Words>1602</Words>
  <Application>Microsoft Office PowerPoint</Application>
  <PresentationFormat>Widescreen</PresentationFormat>
  <Paragraphs>318</Paragraphs>
  <Slides>44</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Angsana New</vt:lpstr>
      <vt:lpstr>Arial</vt:lpstr>
      <vt:lpstr>Calibri</vt:lpstr>
      <vt:lpstr>Trebuchet MS</vt:lpstr>
      <vt:lpstr>Wingdings</vt:lpstr>
      <vt:lpstr>Wingdings 3</vt:lpstr>
      <vt:lpstr>Zapf Dingbats</vt:lpstr>
      <vt:lpstr>Facet</vt:lpstr>
      <vt:lpstr>ISNE 101</vt:lpstr>
      <vt:lpstr>Quick Quiz</vt:lpstr>
      <vt:lpstr>Brief Review So Far</vt:lpstr>
      <vt:lpstr>This Week - Hardware</vt:lpstr>
      <vt:lpstr>Remember the Information System</vt:lpstr>
      <vt:lpstr>Evolution of Input Devices</vt:lpstr>
      <vt:lpstr>Keyboards</vt:lpstr>
      <vt:lpstr>The Mouse</vt:lpstr>
      <vt:lpstr>Touch Based Input</vt:lpstr>
      <vt:lpstr>Mobile Input</vt:lpstr>
      <vt:lpstr>Multi-touch &amp; Gestures!</vt:lpstr>
      <vt:lpstr>What about now?</vt:lpstr>
      <vt:lpstr>Movie Project</vt:lpstr>
      <vt:lpstr>Groups</vt:lpstr>
      <vt:lpstr>Output Evolution</vt:lpstr>
      <vt:lpstr>Different Size Screens</vt:lpstr>
      <vt:lpstr>3D Projection</vt:lpstr>
      <vt:lpstr>Quote</vt:lpstr>
      <vt:lpstr>Non-Visual Output?</vt:lpstr>
      <vt:lpstr>Context Aware Computing</vt:lpstr>
      <vt:lpstr>Interaction Styles</vt:lpstr>
      <vt:lpstr>Direct Manipulation Advantages</vt:lpstr>
      <vt:lpstr>Direct Manipulation Problems</vt:lpstr>
      <vt:lpstr>Menu Systems</vt:lpstr>
      <vt:lpstr>Advantages of Menu Systems</vt:lpstr>
      <vt:lpstr>Problems with Menu Systems</vt:lpstr>
      <vt:lpstr>Command Interfaces</vt:lpstr>
      <vt:lpstr>Problems with Command Interfaces</vt:lpstr>
      <vt:lpstr>Command Languages</vt:lpstr>
      <vt:lpstr>Natural Language Interfaces</vt:lpstr>
      <vt:lpstr>Siri?</vt:lpstr>
      <vt:lpstr>The System Unit</vt:lpstr>
      <vt:lpstr>The System Unit</vt:lpstr>
      <vt:lpstr>The System Unit</vt:lpstr>
      <vt:lpstr>Processor</vt:lpstr>
      <vt:lpstr>Processor</vt:lpstr>
      <vt:lpstr>Processor</vt:lpstr>
      <vt:lpstr>Processor</vt:lpstr>
      <vt:lpstr>Processor</vt:lpstr>
      <vt:lpstr>Processor</vt:lpstr>
      <vt:lpstr>Processor</vt:lpstr>
      <vt:lpstr>Moores Law</vt:lpstr>
      <vt:lpstr>RAM</vt:lpstr>
      <vt:lpstr>Hard Drives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ISNE 101</dc:title>
  <dc:creator>Admin</dc:creator>
  <cp:lastModifiedBy>KENNETH COSH</cp:lastModifiedBy>
  <cp:revision>37</cp:revision>
  <dcterms:created xsi:type="dcterms:W3CDTF">2013-07-13T02:50:06Z</dcterms:created>
  <dcterms:modified xsi:type="dcterms:W3CDTF">2022-07-24T05:08:59Z</dcterms:modified>
</cp:coreProperties>
</file>