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Lst>
  <p:notesMasterIdLst>
    <p:notesMasterId r:id="rId41"/>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314" r:id="rId16"/>
    <p:sldId id="315" r:id="rId17"/>
    <p:sldId id="316" r:id="rId18"/>
    <p:sldId id="317" r:id="rId19"/>
    <p:sldId id="318"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311" r:id="rId38"/>
    <p:sldId id="312" r:id="rId39"/>
    <p:sldId id="313" r:id="rId40"/>
  </p:sldIdLst>
  <p:sldSz cx="10160000" cy="7620000"/>
  <p:notesSz cx="7620000" cy="10160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58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270250" y="762000"/>
            <a:ext cx="508025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762000" y="4826000"/>
            <a:ext cx="6096000" cy="45720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78383843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
        <p:cNvGrpSpPr/>
        <p:nvPr/>
      </p:nvGrpSpPr>
      <p:grpSpPr>
        <a:xfrm>
          <a:off x="0" y="0"/>
          <a:ext cx="0" cy="0"/>
          <a:chOff x="0" y="0"/>
          <a:chExt cx="0" cy="0"/>
        </a:xfrm>
      </p:grpSpPr>
      <p:sp>
        <p:nvSpPr>
          <p:cNvPr id="22" name="Shape 22"/>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 name="Shape 23"/>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8334978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409155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7309447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369029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42779636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0082105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838191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899281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5" name="Shape 125"/>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1207988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1" name="Shape 131"/>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5848485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112852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Shape 34"/>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 name="Shape 35"/>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3974630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3206884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Shape 40"/>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1" name="Shape 41"/>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731575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Shape 46"/>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7" name="Shape 47"/>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9692236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Shape 52"/>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 name="Shape 53"/>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688488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181145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5" name="Shape 65"/>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4217820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52909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 name="Shape 77"/>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638551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2713" y="1608669"/>
            <a:ext cx="7356631" cy="3699534"/>
          </a:xfrm>
        </p:spPr>
        <p:txBody>
          <a:bodyPr anchor="b"/>
          <a:lstStyle>
            <a:lvl1pPr>
              <a:defRPr sz="8000"/>
            </a:lvl1pPr>
          </a:lstStyle>
          <a:p>
            <a:r>
              <a:rPr lang="en-US"/>
              <a:t>Click to edit Master title style</a:t>
            </a:r>
            <a:endParaRPr lang="en-US" dirty="0"/>
          </a:p>
        </p:txBody>
      </p:sp>
      <p:sp>
        <p:nvSpPr>
          <p:cNvPr id="3" name="Subtitle 2"/>
          <p:cNvSpPr>
            <a:spLocks noGrp="1"/>
          </p:cNvSpPr>
          <p:nvPr>
            <p:ph type="subTitle" idx="1"/>
          </p:nvPr>
        </p:nvSpPr>
        <p:spPr>
          <a:xfrm>
            <a:off x="962713" y="5308200"/>
            <a:ext cx="7356631" cy="957133"/>
          </a:xfrm>
        </p:spPr>
        <p:txBody>
          <a:bodyPr anchor="t"/>
          <a:lstStyle>
            <a:lvl1pPr marL="0" indent="0" algn="l">
              <a:buNone/>
              <a:defRPr cap="all">
                <a:solidFill>
                  <a:schemeClr val="bg2">
                    <a:lumMod val="40000"/>
                    <a:lumOff val="60000"/>
                  </a:schemeClr>
                </a:solidFill>
              </a:defRPr>
            </a:lvl1pPr>
            <a:lvl2pPr marL="507995" indent="0" algn="ctr">
              <a:buNone/>
              <a:defRPr>
                <a:solidFill>
                  <a:schemeClr val="tx1">
                    <a:tint val="75000"/>
                  </a:schemeClr>
                </a:solidFill>
              </a:defRPr>
            </a:lvl2pPr>
            <a:lvl3pPr marL="1015990" indent="0" algn="ctr">
              <a:buNone/>
              <a:defRPr>
                <a:solidFill>
                  <a:schemeClr val="tx1">
                    <a:tint val="75000"/>
                  </a:schemeClr>
                </a:solidFill>
              </a:defRPr>
            </a:lvl3pPr>
            <a:lvl4pPr marL="1523985" indent="0" algn="ctr">
              <a:buNone/>
              <a:defRPr>
                <a:solidFill>
                  <a:schemeClr val="tx1">
                    <a:tint val="75000"/>
                  </a:schemeClr>
                </a:solidFill>
              </a:defRPr>
            </a:lvl4pPr>
            <a:lvl5pPr marL="2031980" indent="0" algn="ctr">
              <a:buNone/>
              <a:defRPr>
                <a:solidFill>
                  <a:schemeClr val="tx1">
                    <a:tint val="75000"/>
                  </a:schemeClr>
                </a:solidFill>
              </a:defRPr>
            </a:lvl5pPr>
            <a:lvl6pPr marL="2539975" indent="0" algn="ctr">
              <a:buNone/>
              <a:defRPr>
                <a:solidFill>
                  <a:schemeClr val="tx1">
                    <a:tint val="75000"/>
                  </a:schemeClr>
                </a:solidFill>
              </a:defRPr>
            </a:lvl6pPr>
            <a:lvl7pPr marL="3047970" indent="0" algn="ctr">
              <a:buNone/>
              <a:defRPr>
                <a:solidFill>
                  <a:schemeClr val="tx1">
                    <a:tint val="75000"/>
                  </a:schemeClr>
                </a:solidFill>
              </a:defRPr>
            </a:lvl7pPr>
            <a:lvl8pPr marL="3555964" indent="0" algn="ctr">
              <a:buNone/>
              <a:defRPr>
                <a:solidFill>
                  <a:schemeClr val="tx1">
                    <a:tint val="75000"/>
                  </a:schemeClr>
                </a:solidFill>
              </a:defRPr>
            </a:lvl8pPr>
            <a:lvl9pPr marL="4063959"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7/19/2025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21627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2715" y="5333986"/>
            <a:ext cx="7356630" cy="629709"/>
          </a:xfrm>
        </p:spPr>
        <p:txBody>
          <a:bodyPr anchor="b">
            <a:normAutofit/>
          </a:bodyPr>
          <a:lstStyle>
            <a:lvl1pPr algn="l">
              <a:defRPr sz="2667"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962713" y="762000"/>
            <a:ext cx="7356631" cy="404518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78"/>
            </a:lvl1pPr>
            <a:lvl2pPr marL="507995" indent="0">
              <a:buNone/>
              <a:defRPr sz="1778"/>
            </a:lvl2pPr>
            <a:lvl3pPr marL="1015990" indent="0">
              <a:buNone/>
              <a:defRPr sz="1778"/>
            </a:lvl3pPr>
            <a:lvl4pPr marL="1523985" indent="0">
              <a:buNone/>
              <a:defRPr sz="1778"/>
            </a:lvl4pPr>
            <a:lvl5pPr marL="2031980" indent="0">
              <a:buNone/>
              <a:defRPr sz="1778"/>
            </a:lvl5pPr>
            <a:lvl6pPr marL="2539975" indent="0">
              <a:buNone/>
              <a:defRPr sz="1778"/>
            </a:lvl6pPr>
            <a:lvl7pPr marL="3047970" indent="0">
              <a:buNone/>
              <a:defRPr sz="1778"/>
            </a:lvl7pPr>
            <a:lvl8pPr marL="3555964" indent="0">
              <a:buNone/>
              <a:defRPr sz="1778"/>
            </a:lvl8pPr>
            <a:lvl9pPr marL="4063959" indent="0">
              <a:buNone/>
              <a:defRPr sz="1778"/>
            </a:lvl9pPr>
          </a:lstStyle>
          <a:p>
            <a:r>
              <a:rPr lang="en-US"/>
              <a:t>Click icon to add picture</a:t>
            </a:r>
            <a:endParaRPr lang="en-US" dirty="0"/>
          </a:p>
        </p:txBody>
      </p:sp>
      <p:sp>
        <p:nvSpPr>
          <p:cNvPr id="4" name="Text Placeholder 3"/>
          <p:cNvSpPr>
            <a:spLocks noGrp="1"/>
          </p:cNvSpPr>
          <p:nvPr>
            <p:ph type="body" sz="half" idx="2"/>
          </p:nvPr>
        </p:nvSpPr>
        <p:spPr>
          <a:xfrm>
            <a:off x="962714" y="5963694"/>
            <a:ext cx="7356629" cy="548569"/>
          </a:xfrm>
        </p:spPr>
        <p:txBody>
          <a:bodyPr>
            <a:normAutofit/>
          </a:bodyPr>
          <a:lstStyle>
            <a:lvl1pPr marL="0" indent="0">
              <a:buNone/>
              <a:defRPr sz="1333"/>
            </a:lvl1pPr>
            <a:lvl2pPr marL="507995" indent="0">
              <a:buNone/>
              <a:defRPr sz="1333"/>
            </a:lvl2pPr>
            <a:lvl3pPr marL="1015990" indent="0">
              <a:buNone/>
              <a:defRPr sz="1111"/>
            </a:lvl3pPr>
            <a:lvl4pPr marL="1523985" indent="0">
              <a:buNone/>
              <a:defRPr sz="1000"/>
            </a:lvl4pPr>
            <a:lvl5pPr marL="2031980" indent="0">
              <a:buNone/>
              <a:defRPr sz="1000"/>
            </a:lvl5pPr>
            <a:lvl6pPr marL="2539975" indent="0">
              <a:buNone/>
              <a:defRPr sz="1000"/>
            </a:lvl6pPr>
            <a:lvl7pPr marL="3047970" indent="0">
              <a:buNone/>
              <a:defRPr sz="1000"/>
            </a:lvl7pPr>
            <a:lvl8pPr marL="3555964" indent="0">
              <a:buNone/>
              <a:defRPr sz="1000"/>
            </a:lvl8pPr>
            <a:lvl9pPr marL="406395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7/19/2025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90032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62713" y="1608667"/>
            <a:ext cx="7356631" cy="2201333"/>
          </a:xfrm>
        </p:spPr>
        <p:txBody>
          <a:bodyPr/>
          <a:lstStyle>
            <a:lvl1pPr>
              <a:defRPr sz="5333"/>
            </a:lvl1pPr>
          </a:lstStyle>
          <a:p>
            <a:r>
              <a:rPr lang="en-US"/>
              <a:t>Click to edit Master title style</a:t>
            </a:r>
            <a:endParaRPr lang="en-US" dirty="0"/>
          </a:p>
        </p:txBody>
      </p:sp>
      <p:sp>
        <p:nvSpPr>
          <p:cNvPr id="8" name="Text Placeholder 3"/>
          <p:cNvSpPr>
            <a:spLocks noGrp="1"/>
          </p:cNvSpPr>
          <p:nvPr>
            <p:ph type="body" sz="half" idx="2"/>
          </p:nvPr>
        </p:nvSpPr>
        <p:spPr>
          <a:xfrm>
            <a:off x="962713" y="4064000"/>
            <a:ext cx="7356631" cy="2624667"/>
          </a:xfrm>
        </p:spPr>
        <p:txBody>
          <a:bodyPr anchor="ctr">
            <a:normAutofit/>
          </a:bodyPr>
          <a:lstStyle>
            <a:lvl1pPr marL="0" indent="0">
              <a:buNone/>
              <a:defRPr sz="2000"/>
            </a:lvl1pPr>
            <a:lvl2pPr marL="507995" indent="0">
              <a:buNone/>
              <a:defRPr sz="1333"/>
            </a:lvl2pPr>
            <a:lvl3pPr marL="1015990" indent="0">
              <a:buNone/>
              <a:defRPr sz="1111"/>
            </a:lvl3pPr>
            <a:lvl4pPr marL="1523985" indent="0">
              <a:buNone/>
              <a:defRPr sz="1000"/>
            </a:lvl4pPr>
            <a:lvl5pPr marL="2031980" indent="0">
              <a:buNone/>
              <a:defRPr sz="1000"/>
            </a:lvl5pPr>
            <a:lvl6pPr marL="2539975" indent="0">
              <a:buNone/>
              <a:defRPr sz="1000"/>
            </a:lvl6pPr>
            <a:lvl7pPr marL="3047970" indent="0">
              <a:buNone/>
              <a:defRPr sz="1000"/>
            </a:lvl7pPr>
            <a:lvl8pPr marL="3555964" indent="0">
              <a:buNone/>
              <a:defRPr sz="1000"/>
            </a:lvl8pPr>
            <a:lvl9pPr marL="4063959" indent="0">
              <a:buNone/>
              <a:defRPr sz="1000"/>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7/19/2025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384392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12677" y="1608667"/>
            <a:ext cx="6667832" cy="2581527"/>
          </a:xfrm>
        </p:spPr>
        <p:txBody>
          <a:bodyPr/>
          <a:lstStyle>
            <a:lvl1pPr>
              <a:defRPr sz="5333"/>
            </a:lvl1pPr>
          </a:lstStyle>
          <a:p>
            <a:r>
              <a:rPr lang="en-US"/>
              <a:t>Click to edit Master title style</a:t>
            </a:r>
            <a:endParaRPr lang="en-US" dirty="0"/>
          </a:p>
        </p:txBody>
      </p:sp>
      <p:sp>
        <p:nvSpPr>
          <p:cNvPr id="11" name="Text Placeholder 3"/>
          <p:cNvSpPr>
            <a:spLocks noGrp="1"/>
          </p:cNvSpPr>
          <p:nvPr>
            <p:ph type="body" sz="half" idx="14"/>
          </p:nvPr>
        </p:nvSpPr>
        <p:spPr>
          <a:xfrm>
            <a:off x="1609086" y="4190194"/>
            <a:ext cx="6067954" cy="380193"/>
          </a:xfrm>
        </p:spPr>
        <p:txBody>
          <a:bodyPr vert="horz" lIns="91440" tIns="45720" rIns="91440" bIns="45720" rtlCol="0" anchor="t">
            <a:normAutofit/>
          </a:bodyPr>
          <a:lstStyle>
            <a:lvl1pPr marL="0" indent="0">
              <a:buNone/>
              <a:defRPr lang="en-US" sz="1556" b="0" i="0" kern="1200" cap="small" dirty="0">
                <a:solidFill>
                  <a:schemeClr val="bg2">
                    <a:lumMod val="40000"/>
                    <a:lumOff val="60000"/>
                  </a:schemeClr>
                </a:solidFill>
                <a:latin typeface="+mj-lt"/>
                <a:ea typeface="+mj-ea"/>
                <a:cs typeface="+mj-cs"/>
              </a:defRPr>
            </a:lvl1pPr>
            <a:lvl2pPr marL="507995" indent="0">
              <a:buNone/>
              <a:defRPr sz="1333"/>
            </a:lvl2pPr>
            <a:lvl3pPr marL="1015990" indent="0">
              <a:buNone/>
              <a:defRPr sz="1111"/>
            </a:lvl3pPr>
            <a:lvl4pPr marL="1523985" indent="0">
              <a:buNone/>
              <a:defRPr sz="1000"/>
            </a:lvl4pPr>
            <a:lvl5pPr marL="2031980" indent="0">
              <a:buNone/>
              <a:defRPr sz="1000"/>
            </a:lvl5pPr>
            <a:lvl6pPr marL="2539975" indent="0">
              <a:buNone/>
              <a:defRPr sz="1000"/>
            </a:lvl6pPr>
            <a:lvl7pPr marL="3047970" indent="0">
              <a:buNone/>
              <a:defRPr sz="1000"/>
            </a:lvl7pPr>
            <a:lvl8pPr marL="3555964" indent="0">
              <a:buNone/>
              <a:defRPr sz="1000"/>
            </a:lvl8pPr>
            <a:lvl9pPr marL="4063959" indent="0">
              <a:buNone/>
              <a:defRPr sz="1000"/>
            </a:lvl9pPr>
          </a:lstStyle>
          <a:p>
            <a:pPr marL="0" lvl="0" indent="0">
              <a:buNone/>
            </a:pPr>
            <a:r>
              <a:rPr lang="en-US"/>
              <a:t>Click to edit Master text styles</a:t>
            </a:r>
          </a:p>
        </p:txBody>
      </p:sp>
      <p:sp>
        <p:nvSpPr>
          <p:cNvPr id="10" name="Text Placeholder 3"/>
          <p:cNvSpPr>
            <a:spLocks noGrp="1"/>
          </p:cNvSpPr>
          <p:nvPr>
            <p:ph type="body" sz="half" idx="2"/>
          </p:nvPr>
        </p:nvSpPr>
        <p:spPr>
          <a:xfrm>
            <a:off x="962713" y="4834063"/>
            <a:ext cx="7356631" cy="1862667"/>
          </a:xfrm>
        </p:spPr>
        <p:txBody>
          <a:bodyPr anchor="ctr">
            <a:normAutofit/>
          </a:bodyPr>
          <a:lstStyle>
            <a:lvl1pPr marL="0" indent="0">
              <a:buNone/>
              <a:defRPr sz="2000"/>
            </a:lvl1pPr>
            <a:lvl2pPr marL="507995" indent="0">
              <a:buNone/>
              <a:defRPr sz="1333"/>
            </a:lvl2pPr>
            <a:lvl3pPr marL="1015990" indent="0">
              <a:buNone/>
              <a:defRPr sz="1111"/>
            </a:lvl3pPr>
            <a:lvl4pPr marL="1523985" indent="0">
              <a:buNone/>
              <a:defRPr sz="1000"/>
            </a:lvl4pPr>
            <a:lvl5pPr marL="2031980" indent="0">
              <a:buNone/>
              <a:defRPr sz="1000"/>
            </a:lvl5pPr>
            <a:lvl6pPr marL="2539975" indent="0">
              <a:buNone/>
              <a:defRPr sz="1000"/>
            </a:lvl6pPr>
            <a:lvl7pPr marL="3047970" indent="0">
              <a:buNone/>
              <a:defRPr sz="1000"/>
            </a:lvl7pPr>
            <a:lvl8pPr marL="3555964" indent="0">
              <a:buNone/>
              <a:defRPr sz="1000"/>
            </a:lvl8pPr>
            <a:lvl9pPr marL="4063959" indent="0">
              <a:buNone/>
              <a:defRPr sz="1000"/>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7/19/2025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12" name="TextBox 11"/>
          <p:cNvSpPr txBox="1"/>
          <p:nvPr/>
        </p:nvSpPr>
        <p:spPr>
          <a:xfrm>
            <a:off x="748775" y="1079171"/>
            <a:ext cx="668434" cy="2178289"/>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3555" dirty="0"/>
              <a:t>“</a:t>
            </a:r>
          </a:p>
        </p:txBody>
      </p:sp>
      <p:sp>
        <p:nvSpPr>
          <p:cNvPr id="15" name="TextBox 14"/>
          <p:cNvSpPr txBox="1"/>
          <p:nvPr/>
        </p:nvSpPr>
        <p:spPr>
          <a:xfrm>
            <a:off x="7777434" y="2904208"/>
            <a:ext cx="668434" cy="2178289"/>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3555" dirty="0"/>
              <a:t>”</a:t>
            </a:r>
          </a:p>
        </p:txBody>
      </p:sp>
    </p:spTree>
    <p:extLst>
      <p:ext uri="{BB962C8B-B14F-4D97-AF65-F5344CB8AC3E}">
        <p14:creationId xmlns:p14="http://schemas.microsoft.com/office/powerpoint/2010/main" val="961895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62713" y="3471334"/>
            <a:ext cx="7356632" cy="1836867"/>
          </a:xfrm>
        </p:spPr>
        <p:txBody>
          <a:bodyPr anchor="b"/>
          <a:lstStyle>
            <a:lvl1pPr algn="l">
              <a:defRPr sz="4444" b="0" cap="none"/>
            </a:lvl1pPr>
          </a:lstStyle>
          <a:p>
            <a:r>
              <a:rPr lang="en-US"/>
              <a:t>Click to edit Master title style</a:t>
            </a:r>
            <a:endParaRPr lang="en-US" dirty="0"/>
          </a:p>
        </p:txBody>
      </p:sp>
      <p:sp>
        <p:nvSpPr>
          <p:cNvPr id="3" name="Text Placeholder 2"/>
          <p:cNvSpPr>
            <a:spLocks noGrp="1"/>
          </p:cNvSpPr>
          <p:nvPr>
            <p:ph type="body" idx="1"/>
          </p:nvPr>
        </p:nvSpPr>
        <p:spPr>
          <a:xfrm>
            <a:off x="962713" y="5308201"/>
            <a:ext cx="7356631" cy="956000"/>
          </a:xfrm>
        </p:spPr>
        <p:txBody>
          <a:bodyPr anchor="t"/>
          <a:lstStyle>
            <a:lvl1pPr marL="0" indent="0" algn="l">
              <a:buNone/>
              <a:defRPr sz="2222" cap="none">
                <a:solidFill>
                  <a:schemeClr val="bg2">
                    <a:lumMod val="40000"/>
                    <a:lumOff val="60000"/>
                  </a:schemeClr>
                </a:solidFill>
              </a:defRPr>
            </a:lvl1pPr>
            <a:lvl2pPr marL="507995" indent="0">
              <a:buNone/>
              <a:defRPr sz="2000">
                <a:solidFill>
                  <a:schemeClr val="tx1">
                    <a:tint val="75000"/>
                  </a:schemeClr>
                </a:solidFill>
              </a:defRPr>
            </a:lvl2pPr>
            <a:lvl3pPr marL="1015990" indent="0">
              <a:buNone/>
              <a:defRPr sz="1778">
                <a:solidFill>
                  <a:schemeClr val="tx1">
                    <a:tint val="75000"/>
                  </a:schemeClr>
                </a:solidFill>
              </a:defRPr>
            </a:lvl3pPr>
            <a:lvl4pPr marL="1523985" indent="0">
              <a:buNone/>
              <a:defRPr sz="1556">
                <a:solidFill>
                  <a:schemeClr val="tx1">
                    <a:tint val="75000"/>
                  </a:schemeClr>
                </a:solidFill>
              </a:defRPr>
            </a:lvl4pPr>
            <a:lvl5pPr marL="2031980" indent="0">
              <a:buNone/>
              <a:defRPr sz="1556">
                <a:solidFill>
                  <a:schemeClr val="tx1">
                    <a:tint val="75000"/>
                  </a:schemeClr>
                </a:solidFill>
              </a:defRPr>
            </a:lvl5pPr>
            <a:lvl6pPr marL="2539975" indent="0">
              <a:buNone/>
              <a:defRPr sz="1556">
                <a:solidFill>
                  <a:schemeClr val="tx1">
                    <a:tint val="75000"/>
                  </a:schemeClr>
                </a:solidFill>
              </a:defRPr>
            </a:lvl6pPr>
            <a:lvl7pPr marL="3047970" indent="0">
              <a:buNone/>
              <a:defRPr sz="1556">
                <a:solidFill>
                  <a:schemeClr val="tx1">
                    <a:tint val="75000"/>
                  </a:schemeClr>
                </a:solidFill>
              </a:defRPr>
            </a:lvl7pPr>
            <a:lvl8pPr marL="3555964" indent="0">
              <a:buNone/>
              <a:defRPr sz="1556">
                <a:solidFill>
                  <a:schemeClr val="tx1">
                    <a:tint val="75000"/>
                  </a:schemeClr>
                </a:solidFill>
              </a:defRPr>
            </a:lvl8pPr>
            <a:lvl9pPr marL="4063959" indent="0">
              <a:buNone/>
              <a:defRPr sz="155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7/19/2025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960395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667"/>
            </a:lvl1pPr>
          </a:lstStyle>
          <a:p>
            <a:r>
              <a:rPr lang="en-US"/>
              <a:t>Click to edit Master title style</a:t>
            </a:r>
            <a:endParaRPr lang="en-US" dirty="0"/>
          </a:p>
        </p:txBody>
      </p:sp>
      <p:sp>
        <p:nvSpPr>
          <p:cNvPr id="3" name="Text Placeholder 2"/>
          <p:cNvSpPr>
            <a:spLocks noGrp="1"/>
          </p:cNvSpPr>
          <p:nvPr>
            <p:ph type="body" idx="1"/>
          </p:nvPr>
        </p:nvSpPr>
        <p:spPr>
          <a:xfrm>
            <a:off x="527594" y="2201333"/>
            <a:ext cx="2456361" cy="640291"/>
          </a:xfrm>
        </p:spPr>
        <p:txBody>
          <a:bodyPr anchor="b">
            <a:noAutofit/>
          </a:bodyPr>
          <a:lstStyle>
            <a:lvl1pPr marL="0" indent="0">
              <a:buNone/>
              <a:defRPr sz="2667" b="0">
                <a:solidFill>
                  <a:schemeClr val="bg2">
                    <a:lumMod val="40000"/>
                    <a:lumOff val="60000"/>
                  </a:schemeClr>
                </a:solidFill>
              </a:defRPr>
            </a:lvl1pPr>
            <a:lvl2pPr marL="507995" indent="0">
              <a:buNone/>
              <a:defRPr sz="2222" b="1"/>
            </a:lvl2pPr>
            <a:lvl3pPr marL="1015990" indent="0">
              <a:buNone/>
              <a:defRPr sz="2000" b="1"/>
            </a:lvl3pPr>
            <a:lvl4pPr marL="1523985" indent="0">
              <a:buNone/>
              <a:defRPr sz="1778" b="1"/>
            </a:lvl4pPr>
            <a:lvl5pPr marL="2031980" indent="0">
              <a:buNone/>
              <a:defRPr sz="1778" b="1"/>
            </a:lvl5pPr>
            <a:lvl6pPr marL="2539975" indent="0">
              <a:buNone/>
              <a:defRPr sz="1778" b="1"/>
            </a:lvl6pPr>
            <a:lvl7pPr marL="3047970" indent="0">
              <a:buNone/>
              <a:defRPr sz="1778" b="1"/>
            </a:lvl7pPr>
            <a:lvl8pPr marL="3555964" indent="0">
              <a:buNone/>
              <a:defRPr sz="1778" b="1"/>
            </a:lvl8pPr>
            <a:lvl9pPr marL="4063959" indent="0">
              <a:buNone/>
              <a:defRPr sz="1778" b="1"/>
            </a:lvl9pPr>
          </a:lstStyle>
          <a:p>
            <a:pPr lvl="0"/>
            <a:r>
              <a:rPr lang="en-US"/>
              <a:t>Click to edit Master text styles</a:t>
            </a:r>
          </a:p>
        </p:txBody>
      </p:sp>
      <p:sp>
        <p:nvSpPr>
          <p:cNvPr id="16" name="Text Placeholder 3"/>
          <p:cNvSpPr>
            <a:spLocks noGrp="1"/>
          </p:cNvSpPr>
          <p:nvPr>
            <p:ph type="body" sz="half" idx="15"/>
          </p:nvPr>
        </p:nvSpPr>
        <p:spPr>
          <a:xfrm>
            <a:off x="543861" y="2963334"/>
            <a:ext cx="2440093" cy="3988153"/>
          </a:xfrm>
        </p:spPr>
        <p:txBody>
          <a:bodyPr anchor="t">
            <a:normAutofit/>
          </a:bodyPr>
          <a:lstStyle>
            <a:lvl1pPr marL="0" indent="0">
              <a:buNone/>
              <a:defRPr sz="1556"/>
            </a:lvl1pPr>
            <a:lvl2pPr marL="507995" indent="0">
              <a:buNone/>
              <a:defRPr sz="1333"/>
            </a:lvl2pPr>
            <a:lvl3pPr marL="1015990" indent="0">
              <a:buNone/>
              <a:defRPr sz="1111"/>
            </a:lvl3pPr>
            <a:lvl4pPr marL="1523985" indent="0">
              <a:buNone/>
              <a:defRPr sz="1000"/>
            </a:lvl4pPr>
            <a:lvl5pPr marL="2031980" indent="0">
              <a:buNone/>
              <a:defRPr sz="1000"/>
            </a:lvl5pPr>
            <a:lvl6pPr marL="2539975" indent="0">
              <a:buNone/>
              <a:defRPr sz="1000"/>
            </a:lvl6pPr>
            <a:lvl7pPr marL="3047970" indent="0">
              <a:buNone/>
              <a:defRPr sz="1000"/>
            </a:lvl7pPr>
            <a:lvl8pPr marL="3555964" indent="0">
              <a:buNone/>
              <a:defRPr sz="1000"/>
            </a:lvl8pPr>
            <a:lvl9pPr marL="4063959" indent="0">
              <a:buNone/>
              <a:defRPr sz="1000"/>
            </a:lvl9pPr>
          </a:lstStyle>
          <a:p>
            <a:pPr lvl="0"/>
            <a:r>
              <a:rPr lang="en-US"/>
              <a:t>Click to edit Master text styles</a:t>
            </a:r>
          </a:p>
        </p:txBody>
      </p:sp>
      <p:sp>
        <p:nvSpPr>
          <p:cNvPr id="5" name="Text Placeholder 4"/>
          <p:cNvSpPr>
            <a:spLocks noGrp="1"/>
          </p:cNvSpPr>
          <p:nvPr>
            <p:ph type="body" sz="quarter" idx="3"/>
          </p:nvPr>
        </p:nvSpPr>
        <p:spPr>
          <a:xfrm>
            <a:off x="3237227" y="2201333"/>
            <a:ext cx="2447504" cy="640291"/>
          </a:xfrm>
        </p:spPr>
        <p:txBody>
          <a:bodyPr anchor="b">
            <a:noAutofit/>
          </a:bodyPr>
          <a:lstStyle>
            <a:lvl1pPr marL="0" indent="0">
              <a:buNone/>
              <a:defRPr sz="2667" b="0">
                <a:solidFill>
                  <a:schemeClr val="bg2">
                    <a:lumMod val="40000"/>
                    <a:lumOff val="60000"/>
                  </a:schemeClr>
                </a:solidFill>
              </a:defRPr>
            </a:lvl1pPr>
            <a:lvl2pPr marL="507995" indent="0">
              <a:buNone/>
              <a:defRPr sz="2222" b="1"/>
            </a:lvl2pPr>
            <a:lvl3pPr marL="1015990" indent="0">
              <a:buNone/>
              <a:defRPr sz="2000" b="1"/>
            </a:lvl3pPr>
            <a:lvl4pPr marL="1523985" indent="0">
              <a:buNone/>
              <a:defRPr sz="1778" b="1"/>
            </a:lvl4pPr>
            <a:lvl5pPr marL="2031980" indent="0">
              <a:buNone/>
              <a:defRPr sz="1778" b="1"/>
            </a:lvl5pPr>
            <a:lvl6pPr marL="2539975" indent="0">
              <a:buNone/>
              <a:defRPr sz="1778" b="1"/>
            </a:lvl6pPr>
            <a:lvl7pPr marL="3047970" indent="0">
              <a:buNone/>
              <a:defRPr sz="1778" b="1"/>
            </a:lvl7pPr>
            <a:lvl8pPr marL="3555964" indent="0">
              <a:buNone/>
              <a:defRPr sz="1778" b="1"/>
            </a:lvl8pPr>
            <a:lvl9pPr marL="4063959" indent="0">
              <a:buNone/>
              <a:defRPr sz="1778" b="1"/>
            </a:lvl9pPr>
          </a:lstStyle>
          <a:p>
            <a:pPr lvl="0"/>
            <a:r>
              <a:rPr lang="en-US"/>
              <a:t>Click to edit Master text styles</a:t>
            </a:r>
          </a:p>
        </p:txBody>
      </p:sp>
      <p:sp>
        <p:nvSpPr>
          <p:cNvPr id="19" name="Text Placeholder 3"/>
          <p:cNvSpPr>
            <a:spLocks noGrp="1"/>
          </p:cNvSpPr>
          <p:nvPr>
            <p:ph type="body" sz="half" idx="16"/>
          </p:nvPr>
        </p:nvSpPr>
        <p:spPr>
          <a:xfrm>
            <a:off x="3228430" y="2963334"/>
            <a:ext cx="2456301" cy="3988153"/>
          </a:xfrm>
        </p:spPr>
        <p:txBody>
          <a:bodyPr anchor="t">
            <a:normAutofit/>
          </a:bodyPr>
          <a:lstStyle>
            <a:lvl1pPr marL="0" indent="0">
              <a:buNone/>
              <a:defRPr sz="1556"/>
            </a:lvl1pPr>
            <a:lvl2pPr marL="507995" indent="0">
              <a:buNone/>
              <a:defRPr sz="1333"/>
            </a:lvl2pPr>
            <a:lvl3pPr marL="1015990" indent="0">
              <a:buNone/>
              <a:defRPr sz="1111"/>
            </a:lvl3pPr>
            <a:lvl4pPr marL="1523985" indent="0">
              <a:buNone/>
              <a:defRPr sz="1000"/>
            </a:lvl4pPr>
            <a:lvl5pPr marL="2031980" indent="0">
              <a:buNone/>
              <a:defRPr sz="1000"/>
            </a:lvl5pPr>
            <a:lvl6pPr marL="2539975" indent="0">
              <a:buNone/>
              <a:defRPr sz="1000"/>
            </a:lvl6pPr>
            <a:lvl7pPr marL="3047970" indent="0">
              <a:buNone/>
              <a:defRPr sz="1000"/>
            </a:lvl7pPr>
            <a:lvl8pPr marL="3555964" indent="0">
              <a:buNone/>
              <a:defRPr sz="1000"/>
            </a:lvl8pPr>
            <a:lvl9pPr marL="4063959" indent="0">
              <a:buNone/>
              <a:defRPr sz="1000"/>
            </a:lvl9pPr>
          </a:lstStyle>
          <a:p>
            <a:pPr lvl="0"/>
            <a:r>
              <a:rPr lang="en-US"/>
              <a:t>Click to edit Master text styles</a:t>
            </a:r>
          </a:p>
        </p:txBody>
      </p:sp>
      <p:sp>
        <p:nvSpPr>
          <p:cNvPr id="14" name="Text Placeholder 4"/>
          <p:cNvSpPr>
            <a:spLocks noGrp="1"/>
          </p:cNvSpPr>
          <p:nvPr>
            <p:ph type="body" sz="quarter" idx="13"/>
          </p:nvPr>
        </p:nvSpPr>
        <p:spPr>
          <a:xfrm>
            <a:off x="5938797" y="2201333"/>
            <a:ext cx="2444064" cy="640291"/>
          </a:xfrm>
        </p:spPr>
        <p:txBody>
          <a:bodyPr anchor="b">
            <a:noAutofit/>
          </a:bodyPr>
          <a:lstStyle>
            <a:lvl1pPr marL="0" indent="0">
              <a:buNone/>
              <a:defRPr sz="2667" b="0">
                <a:solidFill>
                  <a:schemeClr val="bg2">
                    <a:lumMod val="40000"/>
                    <a:lumOff val="60000"/>
                  </a:schemeClr>
                </a:solidFill>
              </a:defRPr>
            </a:lvl1pPr>
            <a:lvl2pPr marL="507995" indent="0">
              <a:buNone/>
              <a:defRPr sz="2222" b="1"/>
            </a:lvl2pPr>
            <a:lvl3pPr marL="1015990" indent="0">
              <a:buNone/>
              <a:defRPr sz="2000" b="1"/>
            </a:lvl3pPr>
            <a:lvl4pPr marL="1523985" indent="0">
              <a:buNone/>
              <a:defRPr sz="1778" b="1"/>
            </a:lvl4pPr>
            <a:lvl5pPr marL="2031980" indent="0">
              <a:buNone/>
              <a:defRPr sz="1778" b="1"/>
            </a:lvl5pPr>
            <a:lvl6pPr marL="2539975" indent="0">
              <a:buNone/>
              <a:defRPr sz="1778" b="1"/>
            </a:lvl6pPr>
            <a:lvl7pPr marL="3047970" indent="0">
              <a:buNone/>
              <a:defRPr sz="1778" b="1"/>
            </a:lvl7pPr>
            <a:lvl8pPr marL="3555964" indent="0">
              <a:buNone/>
              <a:defRPr sz="1778" b="1"/>
            </a:lvl8pPr>
            <a:lvl9pPr marL="4063959" indent="0">
              <a:buNone/>
              <a:defRPr sz="1778" b="1"/>
            </a:lvl9pPr>
          </a:lstStyle>
          <a:p>
            <a:pPr lvl="0"/>
            <a:r>
              <a:rPr lang="en-US"/>
              <a:t>Click to edit Master text styles</a:t>
            </a:r>
          </a:p>
        </p:txBody>
      </p:sp>
      <p:sp>
        <p:nvSpPr>
          <p:cNvPr id="20" name="Text Placeholder 3"/>
          <p:cNvSpPr>
            <a:spLocks noGrp="1"/>
          </p:cNvSpPr>
          <p:nvPr>
            <p:ph type="body" sz="half" idx="17"/>
          </p:nvPr>
        </p:nvSpPr>
        <p:spPr>
          <a:xfrm>
            <a:off x="5938797" y="2963334"/>
            <a:ext cx="2444064" cy="3988153"/>
          </a:xfrm>
        </p:spPr>
        <p:txBody>
          <a:bodyPr anchor="t">
            <a:normAutofit/>
          </a:bodyPr>
          <a:lstStyle>
            <a:lvl1pPr marL="0" indent="0">
              <a:buNone/>
              <a:defRPr sz="1556"/>
            </a:lvl1pPr>
            <a:lvl2pPr marL="507995" indent="0">
              <a:buNone/>
              <a:defRPr sz="1333"/>
            </a:lvl2pPr>
            <a:lvl3pPr marL="1015990" indent="0">
              <a:buNone/>
              <a:defRPr sz="1111"/>
            </a:lvl3pPr>
            <a:lvl4pPr marL="1523985" indent="0">
              <a:buNone/>
              <a:defRPr sz="1000"/>
            </a:lvl4pPr>
            <a:lvl5pPr marL="2031980" indent="0">
              <a:buNone/>
              <a:defRPr sz="1000"/>
            </a:lvl5pPr>
            <a:lvl6pPr marL="2539975" indent="0">
              <a:buNone/>
              <a:defRPr sz="1000"/>
            </a:lvl6pPr>
            <a:lvl7pPr marL="3047970" indent="0">
              <a:buNone/>
              <a:defRPr sz="1000"/>
            </a:lvl7pPr>
            <a:lvl8pPr marL="3555964" indent="0">
              <a:buNone/>
              <a:defRPr sz="1000"/>
            </a:lvl8pPr>
            <a:lvl9pPr marL="4063959" indent="0">
              <a:buNone/>
              <a:defRPr sz="1000"/>
            </a:lvl9pPr>
          </a:lstStyle>
          <a:p>
            <a:pPr lvl="0"/>
            <a:r>
              <a:rPr lang="en-US"/>
              <a:t>Click to edit Master text styles</a:t>
            </a:r>
          </a:p>
        </p:txBody>
      </p:sp>
      <p:cxnSp>
        <p:nvCxnSpPr>
          <p:cNvPr id="17" name="Straight Connector 16"/>
          <p:cNvCxnSpPr/>
          <p:nvPr/>
        </p:nvCxnSpPr>
        <p:spPr>
          <a:xfrm>
            <a:off x="3105927" y="2370667"/>
            <a:ext cx="0" cy="4402667"/>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03367" y="2370667"/>
            <a:ext cx="0" cy="4407647"/>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6DFF08F-DC6B-4601-B491-B0F83F6DD2DA}" type="datetimeFigureOut">
              <a:rPr lang="en-US" smtClean="0"/>
              <a:pPr/>
              <a:t>7/19/2025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929054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667"/>
            </a:lvl1pPr>
          </a:lstStyle>
          <a:p>
            <a:r>
              <a:rPr lang="en-US"/>
              <a:t>Click to edit Master title style</a:t>
            </a:r>
            <a:endParaRPr lang="en-US" dirty="0"/>
          </a:p>
        </p:txBody>
      </p:sp>
      <p:sp>
        <p:nvSpPr>
          <p:cNvPr id="3" name="Text Placeholder 2"/>
          <p:cNvSpPr>
            <a:spLocks noGrp="1"/>
          </p:cNvSpPr>
          <p:nvPr>
            <p:ph type="body" idx="1"/>
          </p:nvPr>
        </p:nvSpPr>
        <p:spPr>
          <a:xfrm>
            <a:off x="543861" y="4723277"/>
            <a:ext cx="2450680" cy="640291"/>
          </a:xfrm>
        </p:spPr>
        <p:txBody>
          <a:bodyPr anchor="b">
            <a:noAutofit/>
          </a:bodyPr>
          <a:lstStyle>
            <a:lvl1pPr marL="0" indent="0">
              <a:buNone/>
              <a:defRPr sz="2667" b="0">
                <a:solidFill>
                  <a:schemeClr val="bg2">
                    <a:lumMod val="40000"/>
                    <a:lumOff val="60000"/>
                  </a:schemeClr>
                </a:solidFill>
              </a:defRPr>
            </a:lvl1pPr>
            <a:lvl2pPr marL="507995" indent="0">
              <a:buNone/>
              <a:defRPr sz="2222" b="1"/>
            </a:lvl2pPr>
            <a:lvl3pPr marL="1015990" indent="0">
              <a:buNone/>
              <a:defRPr sz="2000" b="1"/>
            </a:lvl3pPr>
            <a:lvl4pPr marL="1523985" indent="0">
              <a:buNone/>
              <a:defRPr sz="1778" b="1"/>
            </a:lvl4pPr>
            <a:lvl5pPr marL="2031980" indent="0">
              <a:buNone/>
              <a:defRPr sz="1778" b="1"/>
            </a:lvl5pPr>
            <a:lvl6pPr marL="2539975" indent="0">
              <a:buNone/>
              <a:defRPr sz="1778" b="1"/>
            </a:lvl6pPr>
            <a:lvl7pPr marL="3047970" indent="0">
              <a:buNone/>
              <a:defRPr sz="1778" b="1"/>
            </a:lvl7pPr>
            <a:lvl8pPr marL="3555964" indent="0">
              <a:buNone/>
              <a:defRPr sz="1778" b="1"/>
            </a:lvl8pPr>
            <a:lvl9pPr marL="4063959" indent="0">
              <a:buNone/>
              <a:defRPr sz="1778" b="1"/>
            </a:lvl9pPr>
          </a:lstStyle>
          <a:p>
            <a:pPr lvl="0"/>
            <a:r>
              <a:rPr lang="en-US"/>
              <a:t>Click to edit Master text styles</a:t>
            </a:r>
          </a:p>
        </p:txBody>
      </p:sp>
      <p:sp>
        <p:nvSpPr>
          <p:cNvPr id="29" name="Picture Placeholder 2"/>
          <p:cNvSpPr>
            <a:spLocks noGrp="1" noChangeAspect="1"/>
          </p:cNvSpPr>
          <p:nvPr>
            <p:ph type="pic" idx="15"/>
          </p:nvPr>
        </p:nvSpPr>
        <p:spPr>
          <a:xfrm>
            <a:off x="543861" y="2455334"/>
            <a:ext cx="2450680" cy="1693333"/>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78"/>
            </a:lvl1pPr>
            <a:lvl2pPr marL="507995" indent="0">
              <a:buNone/>
              <a:defRPr sz="1778"/>
            </a:lvl2pPr>
            <a:lvl3pPr marL="1015990" indent="0">
              <a:buNone/>
              <a:defRPr sz="1778"/>
            </a:lvl3pPr>
            <a:lvl4pPr marL="1523985" indent="0">
              <a:buNone/>
              <a:defRPr sz="1778"/>
            </a:lvl4pPr>
            <a:lvl5pPr marL="2031980" indent="0">
              <a:buNone/>
              <a:defRPr sz="1778"/>
            </a:lvl5pPr>
            <a:lvl6pPr marL="2539975" indent="0">
              <a:buNone/>
              <a:defRPr sz="1778"/>
            </a:lvl6pPr>
            <a:lvl7pPr marL="3047970" indent="0">
              <a:buNone/>
              <a:defRPr sz="1778"/>
            </a:lvl7pPr>
            <a:lvl8pPr marL="3555964" indent="0">
              <a:buNone/>
              <a:defRPr sz="1778"/>
            </a:lvl8pPr>
            <a:lvl9pPr marL="4063959" indent="0">
              <a:buNone/>
              <a:defRPr sz="1778"/>
            </a:lvl9pPr>
          </a:lstStyle>
          <a:p>
            <a:r>
              <a:rPr lang="en-US"/>
              <a:t>Click icon to add picture</a:t>
            </a:r>
            <a:endParaRPr lang="en-US" dirty="0"/>
          </a:p>
        </p:txBody>
      </p:sp>
      <p:sp>
        <p:nvSpPr>
          <p:cNvPr id="22" name="Text Placeholder 3"/>
          <p:cNvSpPr>
            <a:spLocks noGrp="1"/>
          </p:cNvSpPr>
          <p:nvPr>
            <p:ph type="body" sz="half" idx="18"/>
          </p:nvPr>
        </p:nvSpPr>
        <p:spPr>
          <a:xfrm>
            <a:off x="543861" y="5363570"/>
            <a:ext cx="2450680" cy="732432"/>
          </a:xfrm>
        </p:spPr>
        <p:txBody>
          <a:bodyPr anchor="t">
            <a:normAutofit/>
          </a:bodyPr>
          <a:lstStyle>
            <a:lvl1pPr marL="0" indent="0">
              <a:buNone/>
              <a:defRPr sz="1556"/>
            </a:lvl1pPr>
            <a:lvl2pPr marL="507995" indent="0">
              <a:buNone/>
              <a:defRPr sz="1333"/>
            </a:lvl2pPr>
            <a:lvl3pPr marL="1015990" indent="0">
              <a:buNone/>
              <a:defRPr sz="1111"/>
            </a:lvl3pPr>
            <a:lvl4pPr marL="1523985" indent="0">
              <a:buNone/>
              <a:defRPr sz="1000"/>
            </a:lvl4pPr>
            <a:lvl5pPr marL="2031980" indent="0">
              <a:buNone/>
              <a:defRPr sz="1000"/>
            </a:lvl5pPr>
            <a:lvl6pPr marL="2539975" indent="0">
              <a:buNone/>
              <a:defRPr sz="1000"/>
            </a:lvl6pPr>
            <a:lvl7pPr marL="3047970" indent="0">
              <a:buNone/>
              <a:defRPr sz="1000"/>
            </a:lvl7pPr>
            <a:lvl8pPr marL="3555964" indent="0">
              <a:buNone/>
              <a:defRPr sz="1000"/>
            </a:lvl8pPr>
            <a:lvl9pPr marL="4063959" indent="0">
              <a:buNone/>
              <a:defRPr sz="1000"/>
            </a:lvl9pPr>
          </a:lstStyle>
          <a:p>
            <a:pPr lvl="0"/>
            <a:r>
              <a:rPr lang="en-US"/>
              <a:t>Click to edit Master text styles</a:t>
            </a:r>
          </a:p>
        </p:txBody>
      </p:sp>
      <p:sp>
        <p:nvSpPr>
          <p:cNvPr id="5" name="Text Placeholder 4"/>
          <p:cNvSpPr>
            <a:spLocks noGrp="1"/>
          </p:cNvSpPr>
          <p:nvPr>
            <p:ph type="body" sz="quarter" idx="3"/>
          </p:nvPr>
        </p:nvSpPr>
        <p:spPr>
          <a:xfrm>
            <a:off x="3241991" y="4723277"/>
            <a:ext cx="2442740" cy="640291"/>
          </a:xfrm>
        </p:spPr>
        <p:txBody>
          <a:bodyPr anchor="b">
            <a:noAutofit/>
          </a:bodyPr>
          <a:lstStyle>
            <a:lvl1pPr marL="0" indent="0">
              <a:buNone/>
              <a:defRPr sz="2667" b="0">
                <a:solidFill>
                  <a:schemeClr val="bg2">
                    <a:lumMod val="40000"/>
                    <a:lumOff val="60000"/>
                  </a:schemeClr>
                </a:solidFill>
              </a:defRPr>
            </a:lvl1pPr>
            <a:lvl2pPr marL="507995" indent="0">
              <a:buNone/>
              <a:defRPr sz="2222" b="1"/>
            </a:lvl2pPr>
            <a:lvl3pPr marL="1015990" indent="0">
              <a:buNone/>
              <a:defRPr sz="2000" b="1"/>
            </a:lvl3pPr>
            <a:lvl4pPr marL="1523985" indent="0">
              <a:buNone/>
              <a:defRPr sz="1778" b="1"/>
            </a:lvl4pPr>
            <a:lvl5pPr marL="2031980" indent="0">
              <a:buNone/>
              <a:defRPr sz="1778" b="1"/>
            </a:lvl5pPr>
            <a:lvl6pPr marL="2539975" indent="0">
              <a:buNone/>
              <a:defRPr sz="1778" b="1"/>
            </a:lvl6pPr>
            <a:lvl7pPr marL="3047970" indent="0">
              <a:buNone/>
              <a:defRPr sz="1778" b="1"/>
            </a:lvl7pPr>
            <a:lvl8pPr marL="3555964" indent="0">
              <a:buNone/>
              <a:defRPr sz="1778" b="1"/>
            </a:lvl8pPr>
            <a:lvl9pPr marL="4063959" indent="0">
              <a:buNone/>
              <a:defRPr sz="1778" b="1"/>
            </a:lvl9pPr>
          </a:lstStyle>
          <a:p>
            <a:pPr lvl="0"/>
            <a:r>
              <a:rPr lang="en-US"/>
              <a:t>Click to edit Master text styles</a:t>
            </a:r>
          </a:p>
        </p:txBody>
      </p:sp>
      <p:sp>
        <p:nvSpPr>
          <p:cNvPr id="30" name="Picture Placeholder 2"/>
          <p:cNvSpPr>
            <a:spLocks noGrp="1" noChangeAspect="1"/>
          </p:cNvSpPr>
          <p:nvPr>
            <p:ph type="pic" idx="21"/>
          </p:nvPr>
        </p:nvSpPr>
        <p:spPr>
          <a:xfrm>
            <a:off x="3241990" y="2455334"/>
            <a:ext cx="2442740" cy="1693333"/>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78"/>
            </a:lvl1pPr>
            <a:lvl2pPr marL="507995" indent="0">
              <a:buNone/>
              <a:defRPr sz="1778"/>
            </a:lvl2pPr>
            <a:lvl3pPr marL="1015990" indent="0">
              <a:buNone/>
              <a:defRPr sz="1778"/>
            </a:lvl3pPr>
            <a:lvl4pPr marL="1523985" indent="0">
              <a:buNone/>
              <a:defRPr sz="1778"/>
            </a:lvl4pPr>
            <a:lvl5pPr marL="2031980" indent="0">
              <a:buNone/>
              <a:defRPr sz="1778"/>
            </a:lvl5pPr>
            <a:lvl6pPr marL="2539975" indent="0">
              <a:buNone/>
              <a:defRPr sz="1778"/>
            </a:lvl6pPr>
            <a:lvl7pPr marL="3047970" indent="0">
              <a:buNone/>
              <a:defRPr sz="1778"/>
            </a:lvl7pPr>
            <a:lvl8pPr marL="3555964" indent="0">
              <a:buNone/>
              <a:defRPr sz="1778"/>
            </a:lvl8pPr>
            <a:lvl9pPr marL="4063959" indent="0">
              <a:buNone/>
              <a:defRPr sz="1778"/>
            </a:lvl9pPr>
          </a:lstStyle>
          <a:p>
            <a:r>
              <a:rPr lang="en-US"/>
              <a:t>Click icon to add picture</a:t>
            </a:r>
            <a:endParaRPr lang="en-US" dirty="0"/>
          </a:p>
        </p:txBody>
      </p:sp>
      <p:sp>
        <p:nvSpPr>
          <p:cNvPr id="23" name="Text Placeholder 3"/>
          <p:cNvSpPr>
            <a:spLocks noGrp="1"/>
          </p:cNvSpPr>
          <p:nvPr>
            <p:ph type="body" sz="half" idx="19"/>
          </p:nvPr>
        </p:nvSpPr>
        <p:spPr>
          <a:xfrm>
            <a:off x="3240862" y="5363568"/>
            <a:ext cx="2445976" cy="732432"/>
          </a:xfrm>
        </p:spPr>
        <p:txBody>
          <a:bodyPr anchor="t">
            <a:normAutofit/>
          </a:bodyPr>
          <a:lstStyle>
            <a:lvl1pPr marL="0" indent="0">
              <a:buNone/>
              <a:defRPr sz="1556"/>
            </a:lvl1pPr>
            <a:lvl2pPr marL="507995" indent="0">
              <a:buNone/>
              <a:defRPr sz="1333"/>
            </a:lvl2pPr>
            <a:lvl3pPr marL="1015990" indent="0">
              <a:buNone/>
              <a:defRPr sz="1111"/>
            </a:lvl3pPr>
            <a:lvl4pPr marL="1523985" indent="0">
              <a:buNone/>
              <a:defRPr sz="1000"/>
            </a:lvl4pPr>
            <a:lvl5pPr marL="2031980" indent="0">
              <a:buNone/>
              <a:defRPr sz="1000"/>
            </a:lvl5pPr>
            <a:lvl6pPr marL="2539975" indent="0">
              <a:buNone/>
              <a:defRPr sz="1000"/>
            </a:lvl6pPr>
            <a:lvl7pPr marL="3047970" indent="0">
              <a:buNone/>
              <a:defRPr sz="1000"/>
            </a:lvl7pPr>
            <a:lvl8pPr marL="3555964" indent="0">
              <a:buNone/>
              <a:defRPr sz="1000"/>
            </a:lvl8pPr>
            <a:lvl9pPr marL="4063959" indent="0">
              <a:buNone/>
              <a:defRPr sz="1000"/>
            </a:lvl9pPr>
          </a:lstStyle>
          <a:p>
            <a:pPr lvl="0"/>
            <a:r>
              <a:rPr lang="en-US"/>
              <a:t>Click to edit Master text styles</a:t>
            </a:r>
          </a:p>
        </p:txBody>
      </p:sp>
      <p:sp>
        <p:nvSpPr>
          <p:cNvPr id="14" name="Text Placeholder 4"/>
          <p:cNvSpPr>
            <a:spLocks noGrp="1"/>
          </p:cNvSpPr>
          <p:nvPr>
            <p:ph type="body" sz="quarter" idx="13"/>
          </p:nvPr>
        </p:nvSpPr>
        <p:spPr>
          <a:xfrm>
            <a:off x="5938797" y="4723277"/>
            <a:ext cx="2444064" cy="640291"/>
          </a:xfrm>
        </p:spPr>
        <p:txBody>
          <a:bodyPr anchor="b">
            <a:noAutofit/>
          </a:bodyPr>
          <a:lstStyle>
            <a:lvl1pPr marL="0" indent="0">
              <a:buNone/>
              <a:defRPr sz="2667" b="0">
                <a:solidFill>
                  <a:schemeClr val="bg2">
                    <a:lumMod val="40000"/>
                    <a:lumOff val="60000"/>
                  </a:schemeClr>
                </a:solidFill>
              </a:defRPr>
            </a:lvl1pPr>
            <a:lvl2pPr marL="507995" indent="0">
              <a:buNone/>
              <a:defRPr sz="2222" b="1"/>
            </a:lvl2pPr>
            <a:lvl3pPr marL="1015990" indent="0">
              <a:buNone/>
              <a:defRPr sz="2000" b="1"/>
            </a:lvl3pPr>
            <a:lvl4pPr marL="1523985" indent="0">
              <a:buNone/>
              <a:defRPr sz="1778" b="1"/>
            </a:lvl4pPr>
            <a:lvl5pPr marL="2031980" indent="0">
              <a:buNone/>
              <a:defRPr sz="1778" b="1"/>
            </a:lvl5pPr>
            <a:lvl6pPr marL="2539975" indent="0">
              <a:buNone/>
              <a:defRPr sz="1778" b="1"/>
            </a:lvl6pPr>
            <a:lvl7pPr marL="3047970" indent="0">
              <a:buNone/>
              <a:defRPr sz="1778" b="1"/>
            </a:lvl7pPr>
            <a:lvl8pPr marL="3555964" indent="0">
              <a:buNone/>
              <a:defRPr sz="1778" b="1"/>
            </a:lvl8pPr>
            <a:lvl9pPr marL="4063959" indent="0">
              <a:buNone/>
              <a:defRPr sz="1778" b="1"/>
            </a:lvl9pPr>
          </a:lstStyle>
          <a:p>
            <a:pPr lvl="0"/>
            <a:r>
              <a:rPr lang="en-US"/>
              <a:t>Click to edit Master text styles</a:t>
            </a:r>
          </a:p>
        </p:txBody>
      </p:sp>
      <p:sp>
        <p:nvSpPr>
          <p:cNvPr id="31" name="Picture Placeholder 2"/>
          <p:cNvSpPr>
            <a:spLocks noGrp="1" noChangeAspect="1"/>
          </p:cNvSpPr>
          <p:nvPr>
            <p:ph type="pic" idx="22"/>
          </p:nvPr>
        </p:nvSpPr>
        <p:spPr>
          <a:xfrm>
            <a:off x="5938796" y="2455334"/>
            <a:ext cx="2444064" cy="1693333"/>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78"/>
            </a:lvl1pPr>
            <a:lvl2pPr marL="507995" indent="0">
              <a:buNone/>
              <a:defRPr sz="1778"/>
            </a:lvl2pPr>
            <a:lvl3pPr marL="1015990" indent="0">
              <a:buNone/>
              <a:defRPr sz="1778"/>
            </a:lvl3pPr>
            <a:lvl4pPr marL="1523985" indent="0">
              <a:buNone/>
              <a:defRPr sz="1778"/>
            </a:lvl4pPr>
            <a:lvl5pPr marL="2031980" indent="0">
              <a:buNone/>
              <a:defRPr sz="1778"/>
            </a:lvl5pPr>
            <a:lvl6pPr marL="2539975" indent="0">
              <a:buNone/>
              <a:defRPr sz="1778"/>
            </a:lvl6pPr>
            <a:lvl7pPr marL="3047970" indent="0">
              <a:buNone/>
              <a:defRPr sz="1778"/>
            </a:lvl7pPr>
            <a:lvl8pPr marL="3555964" indent="0">
              <a:buNone/>
              <a:defRPr sz="1778"/>
            </a:lvl8pPr>
            <a:lvl9pPr marL="4063959" indent="0">
              <a:buNone/>
              <a:defRPr sz="1778"/>
            </a:lvl9pPr>
          </a:lstStyle>
          <a:p>
            <a:r>
              <a:rPr lang="en-US"/>
              <a:t>Click icon to add picture</a:t>
            </a:r>
            <a:endParaRPr lang="en-US" dirty="0"/>
          </a:p>
        </p:txBody>
      </p:sp>
      <p:sp>
        <p:nvSpPr>
          <p:cNvPr id="24" name="Text Placeholder 3"/>
          <p:cNvSpPr>
            <a:spLocks noGrp="1"/>
          </p:cNvSpPr>
          <p:nvPr>
            <p:ph type="body" sz="half" idx="20"/>
          </p:nvPr>
        </p:nvSpPr>
        <p:spPr>
          <a:xfrm>
            <a:off x="5938694" y="5363566"/>
            <a:ext cx="2447301" cy="732432"/>
          </a:xfrm>
        </p:spPr>
        <p:txBody>
          <a:bodyPr anchor="t">
            <a:normAutofit/>
          </a:bodyPr>
          <a:lstStyle>
            <a:lvl1pPr marL="0" indent="0">
              <a:buNone/>
              <a:defRPr sz="1556"/>
            </a:lvl1pPr>
            <a:lvl2pPr marL="507995" indent="0">
              <a:buNone/>
              <a:defRPr sz="1333"/>
            </a:lvl2pPr>
            <a:lvl3pPr marL="1015990" indent="0">
              <a:buNone/>
              <a:defRPr sz="1111"/>
            </a:lvl3pPr>
            <a:lvl4pPr marL="1523985" indent="0">
              <a:buNone/>
              <a:defRPr sz="1000"/>
            </a:lvl4pPr>
            <a:lvl5pPr marL="2031980" indent="0">
              <a:buNone/>
              <a:defRPr sz="1000"/>
            </a:lvl5pPr>
            <a:lvl6pPr marL="2539975" indent="0">
              <a:buNone/>
              <a:defRPr sz="1000"/>
            </a:lvl6pPr>
            <a:lvl7pPr marL="3047970" indent="0">
              <a:buNone/>
              <a:defRPr sz="1000"/>
            </a:lvl7pPr>
            <a:lvl8pPr marL="3555964" indent="0">
              <a:buNone/>
              <a:defRPr sz="1000"/>
            </a:lvl8pPr>
            <a:lvl9pPr marL="4063959" indent="0">
              <a:buNone/>
              <a:defRPr sz="1000"/>
            </a:lvl9pPr>
          </a:lstStyle>
          <a:p>
            <a:pPr lvl="0"/>
            <a:r>
              <a:rPr lang="en-US"/>
              <a:t>Click to edit Master text styles</a:t>
            </a:r>
          </a:p>
        </p:txBody>
      </p:sp>
      <p:cxnSp>
        <p:nvCxnSpPr>
          <p:cNvPr id="19" name="Straight Connector 18"/>
          <p:cNvCxnSpPr/>
          <p:nvPr/>
        </p:nvCxnSpPr>
        <p:spPr>
          <a:xfrm>
            <a:off x="3105927" y="2370667"/>
            <a:ext cx="0" cy="4402667"/>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803367" y="2370667"/>
            <a:ext cx="0" cy="4407647"/>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6DFF08F-DC6B-4601-B491-B0F83F6DD2DA}" type="datetimeFigureOut">
              <a:rPr lang="en-US" smtClean="0"/>
              <a:pPr/>
              <a:t>7/19/2025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94812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7/19/2025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931397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21981" y="478016"/>
            <a:ext cx="1460881" cy="6473472"/>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543861" y="859117"/>
            <a:ext cx="6187569" cy="60923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7/19/2025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76503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304800" y="304800"/>
            <a:ext cx="9550400" cy="914400"/>
          </a:xfrm>
          <a:prstGeom prst="rect">
            <a:avLst/>
          </a:prstGeom>
        </p:spPr>
        <p:txBody>
          <a:bodyPr lIns="91425" tIns="91425" rIns="91425" bIns="91425" anchor="t" anchorCtr="0"/>
          <a:lstStyle>
            <a:lvl1pPr>
              <a:buClr>
                <a:srgbClr val="FFFFFF"/>
              </a:buClr>
              <a:buSzPct val="99224"/>
              <a:buFont typeface="Comic Sans MS"/>
              <a:defRPr sz="4266">
                <a:solidFill>
                  <a:srgbClr val="FFFFFF"/>
                </a:solidFill>
                <a:latin typeface="Comic Sans MS"/>
                <a:ea typeface="Comic Sans MS"/>
                <a:cs typeface="Comic Sans MS"/>
                <a:sym typeface="Comic Sans MS"/>
              </a:defRPr>
            </a:lvl1pPr>
            <a:lvl2pPr>
              <a:buClr>
                <a:srgbClr val="FFFFFF"/>
              </a:buClr>
              <a:buSzPct val="99224"/>
              <a:buFont typeface="Comic Sans MS"/>
              <a:defRPr sz="4266">
                <a:solidFill>
                  <a:srgbClr val="FFFFFF"/>
                </a:solidFill>
                <a:latin typeface="Comic Sans MS"/>
                <a:ea typeface="Comic Sans MS"/>
                <a:cs typeface="Comic Sans MS"/>
                <a:sym typeface="Comic Sans MS"/>
              </a:defRPr>
            </a:lvl2pPr>
            <a:lvl3pPr>
              <a:buClr>
                <a:srgbClr val="FFFFFF"/>
              </a:buClr>
              <a:buSzPct val="99224"/>
              <a:buFont typeface="Comic Sans MS"/>
              <a:defRPr sz="4266">
                <a:solidFill>
                  <a:srgbClr val="FFFFFF"/>
                </a:solidFill>
                <a:latin typeface="Comic Sans MS"/>
                <a:ea typeface="Comic Sans MS"/>
                <a:cs typeface="Comic Sans MS"/>
                <a:sym typeface="Comic Sans MS"/>
              </a:defRPr>
            </a:lvl3pPr>
            <a:lvl4pPr>
              <a:buClr>
                <a:srgbClr val="FFFFFF"/>
              </a:buClr>
              <a:buSzPct val="99224"/>
              <a:buFont typeface="Comic Sans MS"/>
              <a:defRPr sz="4266">
                <a:solidFill>
                  <a:srgbClr val="FFFFFF"/>
                </a:solidFill>
                <a:latin typeface="Comic Sans MS"/>
                <a:ea typeface="Comic Sans MS"/>
                <a:cs typeface="Comic Sans MS"/>
                <a:sym typeface="Comic Sans MS"/>
              </a:defRPr>
            </a:lvl4pPr>
            <a:lvl5pPr>
              <a:buClr>
                <a:srgbClr val="FFFFFF"/>
              </a:buClr>
              <a:buSzPct val="99224"/>
              <a:buFont typeface="Comic Sans MS"/>
              <a:defRPr sz="4266">
                <a:solidFill>
                  <a:srgbClr val="FFFFFF"/>
                </a:solidFill>
                <a:latin typeface="Comic Sans MS"/>
                <a:ea typeface="Comic Sans MS"/>
                <a:cs typeface="Comic Sans MS"/>
                <a:sym typeface="Comic Sans MS"/>
              </a:defRPr>
            </a:lvl5pPr>
            <a:lvl6pPr>
              <a:buClr>
                <a:srgbClr val="FFFFFF"/>
              </a:buClr>
              <a:buSzPct val="99224"/>
              <a:buFont typeface="Comic Sans MS"/>
              <a:defRPr sz="4266">
                <a:solidFill>
                  <a:srgbClr val="FFFFFF"/>
                </a:solidFill>
                <a:latin typeface="Comic Sans MS"/>
                <a:ea typeface="Comic Sans MS"/>
                <a:cs typeface="Comic Sans MS"/>
                <a:sym typeface="Comic Sans MS"/>
              </a:defRPr>
            </a:lvl6pPr>
            <a:lvl7pPr>
              <a:buClr>
                <a:srgbClr val="FFFFFF"/>
              </a:buClr>
              <a:buSzPct val="99224"/>
              <a:buFont typeface="Comic Sans MS"/>
              <a:defRPr sz="4266">
                <a:solidFill>
                  <a:srgbClr val="FFFFFF"/>
                </a:solidFill>
                <a:latin typeface="Comic Sans MS"/>
                <a:ea typeface="Comic Sans MS"/>
                <a:cs typeface="Comic Sans MS"/>
                <a:sym typeface="Comic Sans MS"/>
              </a:defRPr>
            </a:lvl7pPr>
            <a:lvl8pPr>
              <a:buClr>
                <a:srgbClr val="FFFFFF"/>
              </a:buClr>
              <a:buSzPct val="99224"/>
              <a:buFont typeface="Comic Sans MS"/>
              <a:defRPr sz="4266">
                <a:solidFill>
                  <a:srgbClr val="FFFFFF"/>
                </a:solidFill>
                <a:latin typeface="Comic Sans MS"/>
                <a:ea typeface="Comic Sans MS"/>
                <a:cs typeface="Comic Sans MS"/>
                <a:sym typeface="Comic Sans MS"/>
              </a:defRPr>
            </a:lvl8pPr>
            <a:lvl9pPr>
              <a:buClr>
                <a:srgbClr val="FFFFFF"/>
              </a:buClr>
              <a:buSzPct val="99224"/>
              <a:buFont typeface="Comic Sans MS"/>
              <a:defRPr sz="4266">
                <a:solidFill>
                  <a:srgbClr val="FFFFFF"/>
                </a:solidFill>
                <a:latin typeface="Comic Sans MS"/>
                <a:ea typeface="Comic Sans MS"/>
                <a:cs typeface="Comic Sans MS"/>
                <a:sym typeface="Comic Sans MS"/>
              </a:defRPr>
            </a:lvl9pPr>
          </a:lstStyle>
          <a:p>
            <a:endParaRPr/>
          </a:p>
        </p:txBody>
      </p:sp>
      <p:sp>
        <p:nvSpPr>
          <p:cNvPr id="11" name="Shape 11"/>
          <p:cNvSpPr txBox="1">
            <a:spLocks noGrp="1"/>
          </p:cNvSpPr>
          <p:nvPr>
            <p:ph type="body" idx="1"/>
          </p:nvPr>
        </p:nvSpPr>
        <p:spPr>
          <a:xfrm>
            <a:off x="304800" y="1828800"/>
            <a:ext cx="9550400" cy="5486399"/>
          </a:xfrm>
          <a:prstGeom prst="rect">
            <a:avLst/>
          </a:prstGeom>
        </p:spPr>
        <p:txBody>
          <a:bodyPr lIns="91425" tIns="91425" rIns="91425" bIns="91425" anchor="t" anchorCtr="0"/>
          <a:lstStyle>
            <a:lvl1pPr>
              <a:buClr>
                <a:srgbClr val="FFFFFF"/>
              </a:buClr>
              <a:buSzPct val="98765"/>
              <a:buFont typeface="Comic Sans MS"/>
              <a:defRPr sz="2666">
                <a:solidFill>
                  <a:srgbClr val="FFFFFF"/>
                </a:solidFill>
                <a:latin typeface="Comic Sans MS"/>
                <a:ea typeface="Comic Sans MS"/>
                <a:cs typeface="Comic Sans MS"/>
                <a:sym typeface="Comic Sans MS"/>
              </a:defRPr>
            </a:lvl1pPr>
            <a:lvl2pPr>
              <a:buClr>
                <a:srgbClr val="FFFFFF"/>
              </a:buClr>
              <a:buSzPct val="98765"/>
              <a:buFont typeface="Comic Sans MS"/>
              <a:defRPr sz="2666">
                <a:solidFill>
                  <a:srgbClr val="FFFFFF"/>
                </a:solidFill>
                <a:latin typeface="Comic Sans MS"/>
                <a:ea typeface="Comic Sans MS"/>
                <a:cs typeface="Comic Sans MS"/>
                <a:sym typeface="Comic Sans MS"/>
              </a:defRPr>
            </a:lvl2pPr>
            <a:lvl3pPr>
              <a:buClr>
                <a:srgbClr val="FFFFFF"/>
              </a:buClr>
              <a:buSzPct val="98765"/>
              <a:buFont typeface="Comic Sans MS"/>
              <a:defRPr sz="2666">
                <a:solidFill>
                  <a:srgbClr val="FFFFFF"/>
                </a:solidFill>
                <a:latin typeface="Comic Sans MS"/>
                <a:ea typeface="Comic Sans MS"/>
                <a:cs typeface="Comic Sans MS"/>
                <a:sym typeface="Comic Sans MS"/>
              </a:defRPr>
            </a:lvl3pPr>
            <a:lvl4pPr>
              <a:buClr>
                <a:srgbClr val="FFFFFF"/>
              </a:buClr>
              <a:buSzPct val="98765"/>
              <a:buFont typeface="Comic Sans MS"/>
              <a:defRPr sz="2666">
                <a:solidFill>
                  <a:srgbClr val="FFFFFF"/>
                </a:solidFill>
                <a:latin typeface="Comic Sans MS"/>
                <a:ea typeface="Comic Sans MS"/>
                <a:cs typeface="Comic Sans MS"/>
                <a:sym typeface="Comic Sans MS"/>
              </a:defRPr>
            </a:lvl4pPr>
            <a:lvl5pPr>
              <a:buClr>
                <a:srgbClr val="FFFFFF"/>
              </a:buClr>
              <a:buSzPct val="98765"/>
              <a:buFont typeface="Comic Sans MS"/>
              <a:defRPr sz="2666">
                <a:solidFill>
                  <a:srgbClr val="FFFFFF"/>
                </a:solidFill>
                <a:latin typeface="Comic Sans MS"/>
                <a:ea typeface="Comic Sans MS"/>
                <a:cs typeface="Comic Sans MS"/>
                <a:sym typeface="Comic Sans MS"/>
              </a:defRPr>
            </a:lvl5pPr>
            <a:lvl6pPr>
              <a:buClr>
                <a:srgbClr val="FFFFFF"/>
              </a:buClr>
              <a:buSzPct val="98765"/>
              <a:buFont typeface="Comic Sans MS"/>
              <a:defRPr sz="2666">
                <a:solidFill>
                  <a:srgbClr val="FFFFFF"/>
                </a:solidFill>
                <a:latin typeface="Comic Sans MS"/>
                <a:ea typeface="Comic Sans MS"/>
                <a:cs typeface="Comic Sans MS"/>
                <a:sym typeface="Comic Sans MS"/>
              </a:defRPr>
            </a:lvl6pPr>
            <a:lvl7pPr>
              <a:buClr>
                <a:srgbClr val="FFFFFF"/>
              </a:buClr>
              <a:buSzPct val="98765"/>
              <a:buFont typeface="Comic Sans MS"/>
              <a:defRPr sz="2666">
                <a:solidFill>
                  <a:srgbClr val="FFFFFF"/>
                </a:solidFill>
                <a:latin typeface="Comic Sans MS"/>
                <a:ea typeface="Comic Sans MS"/>
                <a:cs typeface="Comic Sans MS"/>
                <a:sym typeface="Comic Sans MS"/>
              </a:defRPr>
            </a:lvl7pPr>
            <a:lvl8pPr>
              <a:buClr>
                <a:srgbClr val="FFFFFF"/>
              </a:buClr>
              <a:buSzPct val="98765"/>
              <a:buFont typeface="Comic Sans MS"/>
              <a:defRPr sz="2666">
                <a:solidFill>
                  <a:srgbClr val="FFFFFF"/>
                </a:solidFill>
                <a:latin typeface="Comic Sans MS"/>
                <a:ea typeface="Comic Sans MS"/>
                <a:cs typeface="Comic Sans MS"/>
                <a:sym typeface="Comic Sans MS"/>
              </a:defRPr>
            </a:lvl8pPr>
            <a:lvl9pPr>
              <a:buClr>
                <a:srgbClr val="FFFFFF"/>
              </a:buClr>
              <a:buSzPct val="98765"/>
              <a:buFont typeface="Comic Sans MS"/>
              <a:defRPr sz="2666">
                <a:solidFill>
                  <a:srgbClr val="FFFFFF"/>
                </a:solidFill>
                <a:latin typeface="Comic Sans MS"/>
                <a:ea typeface="Comic Sans MS"/>
                <a:cs typeface="Comic Sans MS"/>
                <a:sym typeface="Comic Sans MS"/>
              </a:defRPr>
            </a:lvl9pPr>
          </a:lstStyle>
          <a:p>
            <a:endParaRPr/>
          </a:p>
        </p:txBody>
      </p:sp>
    </p:spTree>
    <p:extLst>
      <p:ext uri="{BB962C8B-B14F-4D97-AF65-F5344CB8AC3E}">
        <p14:creationId xmlns:p14="http://schemas.microsoft.com/office/powerpoint/2010/main" val="3459755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A3E28D29-1ECB-41DF-951B-2A23F95AD026}" type="datetimeFigureOut">
              <a:rPr lang="en-US" smtClean="0"/>
              <a:t>7/19/2025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8E3F4F-51B2-42EE-AFA2-40C4572185CC}" type="slidenum">
              <a:rPr lang="en-US" smtClean="0"/>
              <a:t>‹#›</a:t>
            </a:fld>
            <a:endParaRPr lang="en-US" dirty="0"/>
          </a:p>
        </p:txBody>
      </p:sp>
    </p:spTree>
    <p:extLst>
      <p:ext uri="{BB962C8B-B14F-4D97-AF65-F5344CB8AC3E}">
        <p14:creationId xmlns:p14="http://schemas.microsoft.com/office/powerpoint/2010/main" val="2475241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715" y="3179705"/>
            <a:ext cx="7356630" cy="2128497"/>
          </a:xfrm>
        </p:spPr>
        <p:txBody>
          <a:bodyPr anchor="b"/>
          <a:lstStyle>
            <a:lvl1pPr algn="l">
              <a:defRPr sz="4444" b="0" cap="none"/>
            </a:lvl1pPr>
          </a:lstStyle>
          <a:p>
            <a:r>
              <a:rPr lang="en-US"/>
              <a:t>Click to edit Master title style</a:t>
            </a:r>
            <a:endParaRPr lang="en-US" dirty="0"/>
          </a:p>
        </p:txBody>
      </p:sp>
      <p:sp>
        <p:nvSpPr>
          <p:cNvPr id="3" name="Text Placeholder 2"/>
          <p:cNvSpPr>
            <a:spLocks noGrp="1"/>
          </p:cNvSpPr>
          <p:nvPr>
            <p:ph type="body" idx="1"/>
          </p:nvPr>
        </p:nvSpPr>
        <p:spPr>
          <a:xfrm>
            <a:off x="962713" y="5308201"/>
            <a:ext cx="7356631" cy="956000"/>
          </a:xfrm>
        </p:spPr>
        <p:txBody>
          <a:bodyPr anchor="t"/>
          <a:lstStyle>
            <a:lvl1pPr marL="0" indent="0" algn="l">
              <a:buNone/>
              <a:defRPr sz="2222" cap="all">
                <a:solidFill>
                  <a:schemeClr val="bg2">
                    <a:lumMod val="40000"/>
                    <a:lumOff val="60000"/>
                  </a:schemeClr>
                </a:solidFill>
              </a:defRPr>
            </a:lvl1pPr>
            <a:lvl2pPr marL="507995" indent="0">
              <a:buNone/>
              <a:defRPr sz="2000">
                <a:solidFill>
                  <a:schemeClr val="tx1">
                    <a:tint val="75000"/>
                  </a:schemeClr>
                </a:solidFill>
              </a:defRPr>
            </a:lvl2pPr>
            <a:lvl3pPr marL="1015990" indent="0">
              <a:buNone/>
              <a:defRPr sz="1778">
                <a:solidFill>
                  <a:schemeClr val="tx1">
                    <a:tint val="75000"/>
                  </a:schemeClr>
                </a:solidFill>
              </a:defRPr>
            </a:lvl3pPr>
            <a:lvl4pPr marL="1523985" indent="0">
              <a:buNone/>
              <a:defRPr sz="1556">
                <a:solidFill>
                  <a:schemeClr val="tx1">
                    <a:tint val="75000"/>
                  </a:schemeClr>
                </a:solidFill>
              </a:defRPr>
            </a:lvl4pPr>
            <a:lvl5pPr marL="2031980" indent="0">
              <a:buNone/>
              <a:defRPr sz="1556">
                <a:solidFill>
                  <a:schemeClr val="tx1">
                    <a:tint val="75000"/>
                  </a:schemeClr>
                </a:solidFill>
              </a:defRPr>
            </a:lvl5pPr>
            <a:lvl6pPr marL="2539975" indent="0">
              <a:buNone/>
              <a:defRPr sz="1556">
                <a:solidFill>
                  <a:schemeClr val="tx1">
                    <a:tint val="75000"/>
                  </a:schemeClr>
                </a:solidFill>
              </a:defRPr>
            </a:lvl6pPr>
            <a:lvl7pPr marL="3047970" indent="0">
              <a:buNone/>
              <a:defRPr sz="1556">
                <a:solidFill>
                  <a:schemeClr val="tx1">
                    <a:tint val="75000"/>
                  </a:schemeClr>
                </a:solidFill>
              </a:defRPr>
            </a:lvl7pPr>
            <a:lvl8pPr marL="3555964" indent="0">
              <a:buNone/>
              <a:defRPr sz="1556">
                <a:solidFill>
                  <a:schemeClr val="tx1">
                    <a:tint val="75000"/>
                  </a:schemeClr>
                </a:solidFill>
              </a:defRPr>
            </a:lvl8pPr>
            <a:lvl9pPr marL="4063959" indent="0">
              <a:buNone/>
              <a:defRPr sz="155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7/19/2025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49507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19667" y="2289529"/>
            <a:ext cx="3664570" cy="4661959"/>
          </a:xfrm>
        </p:spPr>
        <p:txBody>
          <a:bodyPr>
            <a:normAutofit/>
          </a:bodyPr>
          <a:lstStyle>
            <a:lvl1pPr>
              <a:defRPr sz="2000"/>
            </a:lvl1pPr>
            <a:lvl2pPr>
              <a:defRPr sz="1778"/>
            </a:lvl2pPr>
            <a:lvl3pPr>
              <a:defRPr sz="1556"/>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13306" y="2284548"/>
            <a:ext cx="3664572" cy="4666939"/>
          </a:xfrm>
        </p:spPr>
        <p:txBody>
          <a:bodyPr>
            <a:normAutofit/>
          </a:bodyPr>
          <a:lstStyle>
            <a:lvl1pPr>
              <a:defRPr sz="2000"/>
            </a:lvl1pPr>
            <a:lvl2pPr>
              <a:defRPr sz="1778"/>
            </a:lvl2pPr>
            <a:lvl3pPr>
              <a:defRPr sz="1556"/>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7/19/2025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17564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19667" y="2116667"/>
            <a:ext cx="3664569" cy="640291"/>
          </a:xfrm>
        </p:spPr>
        <p:txBody>
          <a:bodyPr anchor="b">
            <a:noAutofit/>
          </a:bodyPr>
          <a:lstStyle>
            <a:lvl1pPr marL="0" indent="0">
              <a:buNone/>
              <a:defRPr sz="2667" b="0">
                <a:solidFill>
                  <a:schemeClr val="bg2">
                    <a:lumMod val="40000"/>
                    <a:lumOff val="60000"/>
                  </a:schemeClr>
                </a:solidFill>
              </a:defRPr>
            </a:lvl1pPr>
            <a:lvl2pPr marL="507995" indent="0">
              <a:buNone/>
              <a:defRPr sz="2222" b="1"/>
            </a:lvl2pPr>
            <a:lvl3pPr marL="1015990" indent="0">
              <a:buNone/>
              <a:defRPr sz="2000" b="1"/>
            </a:lvl3pPr>
            <a:lvl4pPr marL="1523985" indent="0">
              <a:buNone/>
              <a:defRPr sz="1778" b="1"/>
            </a:lvl4pPr>
            <a:lvl5pPr marL="2031980" indent="0">
              <a:buNone/>
              <a:defRPr sz="1778" b="1"/>
            </a:lvl5pPr>
            <a:lvl6pPr marL="2539975" indent="0">
              <a:buNone/>
              <a:defRPr sz="1778" b="1"/>
            </a:lvl6pPr>
            <a:lvl7pPr marL="3047970" indent="0">
              <a:buNone/>
              <a:defRPr sz="1778" b="1"/>
            </a:lvl7pPr>
            <a:lvl8pPr marL="3555964" indent="0">
              <a:buNone/>
              <a:defRPr sz="1778" b="1"/>
            </a:lvl8pPr>
            <a:lvl9pPr marL="4063959" indent="0">
              <a:buNone/>
              <a:defRPr sz="1778" b="1"/>
            </a:lvl9pPr>
          </a:lstStyle>
          <a:p>
            <a:pPr lvl="0"/>
            <a:r>
              <a:rPr lang="en-US"/>
              <a:t>Click to edit Master text styles</a:t>
            </a:r>
          </a:p>
        </p:txBody>
      </p:sp>
      <p:sp>
        <p:nvSpPr>
          <p:cNvPr id="4" name="Content Placeholder 3"/>
          <p:cNvSpPr>
            <a:spLocks noGrp="1"/>
          </p:cNvSpPr>
          <p:nvPr>
            <p:ph sz="half" idx="2"/>
          </p:nvPr>
        </p:nvSpPr>
        <p:spPr>
          <a:xfrm>
            <a:off x="919667" y="2794000"/>
            <a:ext cx="3664570" cy="4157487"/>
          </a:xfrm>
        </p:spPr>
        <p:txBody>
          <a:bodyPr>
            <a:normAutofit/>
          </a:bodyPr>
          <a:lstStyle>
            <a:lvl1pPr>
              <a:defRPr sz="2000"/>
            </a:lvl1pPr>
            <a:lvl2pPr>
              <a:defRPr sz="1778"/>
            </a:lvl2pPr>
            <a:lvl3pPr>
              <a:defRPr sz="1556"/>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13307" y="2116667"/>
            <a:ext cx="3664570" cy="640291"/>
          </a:xfrm>
        </p:spPr>
        <p:txBody>
          <a:bodyPr anchor="b">
            <a:noAutofit/>
          </a:bodyPr>
          <a:lstStyle>
            <a:lvl1pPr marL="0" indent="0">
              <a:buNone/>
              <a:defRPr sz="2667" b="0">
                <a:solidFill>
                  <a:schemeClr val="bg2">
                    <a:lumMod val="40000"/>
                    <a:lumOff val="60000"/>
                  </a:schemeClr>
                </a:solidFill>
              </a:defRPr>
            </a:lvl1pPr>
            <a:lvl2pPr marL="507995" indent="0">
              <a:buNone/>
              <a:defRPr sz="2222" b="1"/>
            </a:lvl2pPr>
            <a:lvl3pPr marL="1015990" indent="0">
              <a:buNone/>
              <a:defRPr sz="2000" b="1"/>
            </a:lvl3pPr>
            <a:lvl4pPr marL="1523985" indent="0">
              <a:buNone/>
              <a:defRPr sz="1778" b="1"/>
            </a:lvl4pPr>
            <a:lvl5pPr marL="2031980" indent="0">
              <a:buNone/>
              <a:defRPr sz="1778" b="1"/>
            </a:lvl5pPr>
            <a:lvl6pPr marL="2539975" indent="0">
              <a:buNone/>
              <a:defRPr sz="1778" b="1"/>
            </a:lvl6pPr>
            <a:lvl7pPr marL="3047970" indent="0">
              <a:buNone/>
              <a:defRPr sz="1778" b="1"/>
            </a:lvl7pPr>
            <a:lvl8pPr marL="3555964" indent="0">
              <a:buNone/>
              <a:defRPr sz="1778" b="1"/>
            </a:lvl8pPr>
            <a:lvl9pPr marL="4063959" indent="0">
              <a:buNone/>
              <a:defRPr sz="1778" b="1"/>
            </a:lvl9pPr>
          </a:lstStyle>
          <a:p>
            <a:pPr lvl="0"/>
            <a:r>
              <a:rPr lang="en-US"/>
              <a:t>Click to edit Master text styles</a:t>
            </a:r>
          </a:p>
        </p:txBody>
      </p:sp>
      <p:sp>
        <p:nvSpPr>
          <p:cNvPr id="6" name="Content Placeholder 5"/>
          <p:cNvSpPr>
            <a:spLocks noGrp="1"/>
          </p:cNvSpPr>
          <p:nvPr>
            <p:ph sz="quarter" idx="4"/>
          </p:nvPr>
        </p:nvSpPr>
        <p:spPr>
          <a:xfrm>
            <a:off x="4713307" y="2794000"/>
            <a:ext cx="3664570" cy="4157487"/>
          </a:xfrm>
        </p:spPr>
        <p:txBody>
          <a:bodyPr>
            <a:normAutofit/>
          </a:bodyPr>
          <a:lstStyle>
            <a:lvl1pPr>
              <a:defRPr sz="2000"/>
            </a:lvl1pPr>
            <a:lvl2pPr>
              <a:defRPr sz="1778"/>
            </a:lvl2pPr>
            <a:lvl3pPr>
              <a:defRPr sz="1556"/>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7/19/2025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29044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96DFF08F-DC6B-4601-B491-B0F83F6DD2DA}" type="datetimeFigureOut">
              <a:rPr lang="en-US" smtClean="0"/>
              <a:t>7/19/2025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32044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6DFF08F-DC6B-4601-B491-B0F83F6DD2DA}" type="datetimeFigureOut">
              <a:rPr lang="en-US" smtClean="0"/>
              <a:pPr/>
              <a:t>7/19/2025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20095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2712" y="1608667"/>
            <a:ext cx="2834958" cy="1608667"/>
          </a:xfrm>
        </p:spPr>
        <p:txBody>
          <a:bodyPr anchor="b"/>
          <a:lstStyle>
            <a:lvl1pPr algn="l">
              <a:defRPr sz="2667" b="0"/>
            </a:lvl1pPr>
          </a:lstStyle>
          <a:p>
            <a:r>
              <a:rPr lang="en-US"/>
              <a:t>Click to edit Master title style</a:t>
            </a:r>
            <a:endParaRPr lang="en-US" dirty="0"/>
          </a:p>
        </p:txBody>
      </p:sp>
      <p:sp>
        <p:nvSpPr>
          <p:cNvPr id="3" name="Content Placeholder 2"/>
          <p:cNvSpPr>
            <a:spLocks noGrp="1"/>
          </p:cNvSpPr>
          <p:nvPr>
            <p:ph idx="1"/>
          </p:nvPr>
        </p:nvSpPr>
        <p:spPr>
          <a:xfrm>
            <a:off x="3988219" y="1608667"/>
            <a:ext cx="4331126" cy="5080000"/>
          </a:xfrm>
        </p:spPr>
        <p:txBody>
          <a:bodyPr anchor="ctr">
            <a:normAutofit/>
          </a:bodyPr>
          <a:lstStyle>
            <a:lvl1pPr>
              <a:defRPr sz="2222"/>
            </a:lvl1pPr>
            <a:lvl2pPr>
              <a:defRPr sz="2000"/>
            </a:lvl2pPr>
            <a:lvl3pPr>
              <a:defRPr sz="1778"/>
            </a:lvl3pPr>
            <a:lvl4pPr>
              <a:defRPr sz="1556"/>
            </a:lvl4pPr>
            <a:lvl5pPr>
              <a:defRPr sz="1556"/>
            </a:lvl5pPr>
            <a:lvl6pPr>
              <a:defRPr sz="1556"/>
            </a:lvl6pPr>
            <a:lvl7pPr>
              <a:defRPr sz="1556"/>
            </a:lvl7pPr>
            <a:lvl8pPr>
              <a:defRPr sz="1556"/>
            </a:lvl8pPr>
            <a:lvl9pPr>
              <a:defRPr sz="155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62712" y="3476980"/>
            <a:ext cx="2834958" cy="3217332"/>
          </a:xfrm>
        </p:spPr>
        <p:txBody>
          <a:bodyPr/>
          <a:lstStyle>
            <a:lvl1pPr marL="0" indent="0">
              <a:buNone/>
              <a:defRPr sz="1556"/>
            </a:lvl1pPr>
            <a:lvl2pPr marL="507995" indent="0">
              <a:buNone/>
              <a:defRPr sz="1333"/>
            </a:lvl2pPr>
            <a:lvl3pPr marL="1015990" indent="0">
              <a:buNone/>
              <a:defRPr sz="1111"/>
            </a:lvl3pPr>
            <a:lvl4pPr marL="1523985" indent="0">
              <a:buNone/>
              <a:defRPr sz="1000"/>
            </a:lvl4pPr>
            <a:lvl5pPr marL="2031980" indent="0">
              <a:buNone/>
              <a:defRPr sz="1000"/>
            </a:lvl5pPr>
            <a:lvl6pPr marL="2539975" indent="0">
              <a:buNone/>
              <a:defRPr sz="1000"/>
            </a:lvl6pPr>
            <a:lvl7pPr marL="3047970" indent="0">
              <a:buNone/>
              <a:defRPr sz="1000"/>
            </a:lvl7pPr>
            <a:lvl8pPr marL="3555964" indent="0">
              <a:buNone/>
              <a:defRPr sz="1000"/>
            </a:lvl8pPr>
            <a:lvl9pPr marL="4063959" indent="0">
              <a:buNone/>
              <a:defRPr sz="1000"/>
            </a:lvl9pPr>
          </a:lstStyle>
          <a:p>
            <a:pPr lvl="0"/>
            <a:r>
              <a:rPr lang="en-US"/>
              <a:t>Click to edit Master text styles</a:t>
            </a:r>
          </a:p>
        </p:txBody>
      </p:sp>
      <p:sp>
        <p:nvSpPr>
          <p:cNvPr id="7" name="Date Placeholder 4"/>
          <p:cNvSpPr>
            <a:spLocks noGrp="1"/>
          </p:cNvSpPr>
          <p:nvPr>
            <p:ph type="dt" sz="half" idx="10"/>
          </p:nvPr>
        </p:nvSpPr>
        <p:spPr/>
        <p:txBody>
          <a:bodyPr/>
          <a:lstStyle/>
          <a:p>
            <a:fld id="{96DFF08F-DC6B-4601-B491-B0F83F6DD2DA}" type="datetimeFigureOut">
              <a:rPr lang="en-US" smtClean="0"/>
              <a:pPr/>
              <a:t>7/19/2025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4174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1840" y="2060213"/>
            <a:ext cx="4245193" cy="1749787"/>
          </a:xfrm>
        </p:spPr>
        <p:txBody>
          <a:bodyPr anchor="b">
            <a:normAutofit/>
          </a:bodyPr>
          <a:lstStyle>
            <a:lvl1pPr algn="l">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792797" y="1270000"/>
            <a:ext cx="2667694" cy="5080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78"/>
            </a:lvl1pPr>
            <a:lvl2pPr marL="507995" indent="0">
              <a:buNone/>
              <a:defRPr sz="1778"/>
            </a:lvl2pPr>
            <a:lvl3pPr marL="1015990" indent="0">
              <a:buNone/>
              <a:defRPr sz="1778"/>
            </a:lvl3pPr>
            <a:lvl4pPr marL="1523985" indent="0">
              <a:buNone/>
              <a:defRPr sz="1778"/>
            </a:lvl4pPr>
            <a:lvl5pPr marL="2031980" indent="0">
              <a:buNone/>
              <a:defRPr sz="1778"/>
            </a:lvl5pPr>
            <a:lvl6pPr marL="2539975" indent="0">
              <a:buNone/>
              <a:defRPr sz="1778"/>
            </a:lvl6pPr>
            <a:lvl7pPr marL="3047970" indent="0">
              <a:buNone/>
              <a:defRPr sz="1778"/>
            </a:lvl7pPr>
            <a:lvl8pPr marL="3555964" indent="0">
              <a:buNone/>
              <a:defRPr sz="1778"/>
            </a:lvl8pPr>
            <a:lvl9pPr marL="4063959" indent="0">
              <a:buNone/>
              <a:defRPr sz="1778"/>
            </a:lvl9pPr>
          </a:lstStyle>
          <a:p>
            <a:r>
              <a:rPr lang="en-US"/>
              <a:t>Click icon to add picture</a:t>
            </a:r>
            <a:endParaRPr lang="en-US" dirty="0"/>
          </a:p>
        </p:txBody>
      </p:sp>
      <p:sp>
        <p:nvSpPr>
          <p:cNvPr id="4" name="Text Placeholder 3"/>
          <p:cNvSpPr>
            <a:spLocks noGrp="1"/>
          </p:cNvSpPr>
          <p:nvPr>
            <p:ph type="body" sz="half" idx="2"/>
          </p:nvPr>
        </p:nvSpPr>
        <p:spPr>
          <a:xfrm>
            <a:off x="962712" y="4064000"/>
            <a:ext cx="4238587" cy="1524000"/>
          </a:xfrm>
        </p:spPr>
        <p:txBody>
          <a:bodyPr>
            <a:normAutofit/>
          </a:bodyPr>
          <a:lstStyle>
            <a:lvl1pPr marL="0" indent="0">
              <a:buNone/>
              <a:defRPr sz="1556"/>
            </a:lvl1pPr>
            <a:lvl2pPr marL="507995" indent="0">
              <a:buNone/>
              <a:defRPr sz="1333"/>
            </a:lvl2pPr>
            <a:lvl3pPr marL="1015990" indent="0">
              <a:buNone/>
              <a:defRPr sz="1111"/>
            </a:lvl3pPr>
            <a:lvl4pPr marL="1523985" indent="0">
              <a:buNone/>
              <a:defRPr sz="1000"/>
            </a:lvl4pPr>
            <a:lvl5pPr marL="2031980" indent="0">
              <a:buNone/>
              <a:defRPr sz="1000"/>
            </a:lvl5pPr>
            <a:lvl6pPr marL="2539975" indent="0">
              <a:buNone/>
              <a:defRPr sz="1000"/>
            </a:lvl6pPr>
            <a:lvl7pPr marL="3047970" indent="0">
              <a:buNone/>
              <a:defRPr sz="1000"/>
            </a:lvl7pPr>
            <a:lvl8pPr marL="3555964" indent="0">
              <a:buNone/>
              <a:defRPr sz="1000"/>
            </a:lvl8pPr>
            <a:lvl9pPr marL="406395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7/19/2025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41917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999369" y="1862667"/>
            <a:ext cx="3132667" cy="3132667"/>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6322036" y="-508000"/>
            <a:ext cx="1778000" cy="17780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999369" y="6773333"/>
            <a:ext cx="1100667" cy="1100667"/>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71098" y="2963333"/>
            <a:ext cx="4656667" cy="4656667"/>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933098" y="3217333"/>
            <a:ext cx="2624667" cy="2624667"/>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8606271" y="0"/>
            <a:ext cx="762000" cy="122162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538567" y="503020"/>
            <a:ext cx="7839311" cy="1556144"/>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919667" y="2281028"/>
            <a:ext cx="7457393" cy="466164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327766" y="2031968"/>
            <a:ext cx="1100666" cy="254066"/>
          </a:xfrm>
          <a:prstGeom prst="rect">
            <a:avLst/>
          </a:prstGeom>
        </p:spPr>
        <p:txBody>
          <a:bodyPr vert="horz" lIns="91440" tIns="45720" rIns="91440" bIns="45720" rtlCol="0" anchor="t"/>
          <a:lstStyle>
            <a:lvl1pPr algn="l">
              <a:defRPr sz="1222" b="0" i="0">
                <a:solidFill>
                  <a:schemeClr val="tx1">
                    <a:tint val="75000"/>
                    <a:alpha val="60000"/>
                  </a:schemeClr>
                </a:solidFill>
              </a:defRPr>
            </a:lvl1pPr>
          </a:lstStyle>
          <a:p>
            <a:fld id="{96DFF08F-DC6B-4601-B491-B0F83F6DD2DA}" type="datetimeFigureOut">
              <a:rPr lang="en-US" smtClean="0"/>
              <a:pPr/>
              <a:t>7/19/2025</a:t>
            </a:fld>
            <a:endParaRPr lang="en-US" dirty="0"/>
          </a:p>
        </p:txBody>
      </p:sp>
      <p:sp>
        <p:nvSpPr>
          <p:cNvPr id="5" name="Footer Placeholder 4"/>
          <p:cNvSpPr>
            <a:spLocks noGrp="1"/>
          </p:cNvSpPr>
          <p:nvPr>
            <p:ph type="ftr" sz="quarter" idx="3"/>
          </p:nvPr>
        </p:nvSpPr>
        <p:spPr>
          <a:xfrm rot="5400000">
            <a:off x="6925928" y="3625968"/>
            <a:ext cx="4288661" cy="254067"/>
          </a:xfrm>
          <a:prstGeom prst="rect">
            <a:avLst/>
          </a:prstGeom>
        </p:spPr>
        <p:txBody>
          <a:bodyPr vert="horz" lIns="91440" tIns="45720" rIns="91440" bIns="45720" rtlCol="0" anchor="b"/>
          <a:lstStyle>
            <a:lvl1pPr algn="l">
              <a:defRPr sz="1222"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8629368" y="328596"/>
            <a:ext cx="698681" cy="852986"/>
          </a:xfrm>
          <a:prstGeom prst="rect">
            <a:avLst/>
          </a:prstGeom>
        </p:spPr>
        <p:txBody>
          <a:bodyPr vert="horz" lIns="91440" tIns="45720" rIns="91440" bIns="45720" rtlCol="0" anchor="b"/>
          <a:lstStyle>
            <a:lvl1pPr algn="ctr">
              <a:defRPr sz="3112" b="0" i="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87983260"/>
      </p:ext>
    </p:extLst>
  </p:cSld>
  <p:clrMap bg1="dk1" tx1="lt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 id="2147483684" r:id="rId17"/>
    <p:sldLayoutId id="2147483685" r:id="rId18"/>
  </p:sldLayoutIdLst>
  <p:txStyles>
    <p:titleStyle>
      <a:lvl1pPr algn="l" defTabSz="508003" rtl="0" eaLnBrk="1" latinLnBrk="0" hangingPunct="1">
        <a:spcBef>
          <a:spcPct val="0"/>
        </a:spcBef>
        <a:buNone/>
        <a:defRPr sz="4667"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81003" indent="-381003" algn="l" defTabSz="508003" rtl="0" eaLnBrk="1" latinLnBrk="0" hangingPunct="1">
        <a:spcBef>
          <a:spcPts val="1111"/>
        </a:spcBef>
        <a:spcAft>
          <a:spcPts val="0"/>
        </a:spcAft>
        <a:buClr>
          <a:schemeClr val="bg2">
            <a:lumMod val="40000"/>
            <a:lumOff val="60000"/>
          </a:schemeClr>
        </a:buClr>
        <a:buSzPct val="80000"/>
        <a:buFont typeface="Wingdings 3" charset="2"/>
        <a:buChar char=""/>
        <a:defRPr sz="2222" b="0" i="0" kern="1200">
          <a:solidFill>
            <a:schemeClr val="tx1"/>
          </a:solidFill>
          <a:latin typeface="+mj-lt"/>
          <a:ea typeface="+mj-ea"/>
          <a:cs typeface="+mj-cs"/>
        </a:defRPr>
      </a:lvl1pPr>
      <a:lvl2pPr marL="825505" indent="-317502" algn="l" defTabSz="508003" rtl="0" eaLnBrk="1" latinLnBrk="0" hangingPunct="1">
        <a:spcBef>
          <a:spcPts val="1111"/>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2pPr>
      <a:lvl3pPr marL="1270010" indent="-254002" algn="l" defTabSz="508003" rtl="0" eaLnBrk="1" latinLnBrk="0" hangingPunct="1">
        <a:spcBef>
          <a:spcPts val="1111"/>
        </a:spcBef>
        <a:spcAft>
          <a:spcPts val="0"/>
        </a:spcAft>
        <a:buClr>
          <a:schemeClr val="bg2">
            <a:lumMod val="40000"/>
            <a:lumOff val="60000"/>
          </a:schemeClr>
        </a:buClr>
        <a:buSzPct val="80000"/>
        <a:buFont typeface="Wingdings 3" charset="2"/>
        <a:buChar char=""/>
        <a:defRPr sz="1778" b="0" i="0" kern="1200">
          <a:solidFill>
            <a:schemeClr val="tx1"/>
          </a:solidFill>
          <a:latin typeface="+mj-lt"/>
          <a:ea typeface="+mj-ea"/>
          <a:cs typeface="+mj-cs"/>
        </a:defRPr>
      </a:lvl3pPr>
      <a:lvl4pPr marL="1778012" indent="-254002" algn="l" defTabSz="508003" rtl="0" eaLnBrk="1" latinLnBrk="0" hangingPunct="1">
        <a:spcBef>
          <a:spcPts val="1111"/>
        </a:spcBef>
        <a:spcAft>
          <a:spcPts val="0"/>
        </a:spcAft>
        <a:buClr>
          <a:schemeClr val="bg2">
            <a:lumMod val="40000"/>
            <a:lumOff val="60000"/>
          </a:schemeClr>
        </a:buClr>
        <a:buSzPct val="80000"/>
        <a:buFont typeface="Wingdings 3" charset="2"/>
        <a:buChar char=""/>
        <a:defRPr sz="1556" b="0" i="0" kern="1200">
          <a:solidFill>
            <a:schemeClr val="tx1"/>
          </a:solidFill>
          <a:latin typeface="+mj-lt"/>
          <a:ea typeface="+mj-ea"/>
          <a:cs typeface="+mj-cs"/>
        </a:defRPr>
      </a:lvl4pPr>
      <a:lvl5pPr marL="2286015" indent="-254002" algn="l" defTabSz="508003" rtl="0" eaLnBrk="1" latinLnBrk="0" hangingPunct="1">
        <a:spcBef>
          <a:spcPts val="1111"/>
        </a:spcBef>
        <a:spcAft>
          <a:spcPts val="0"/>
        </a:spcAft>
        <a:buClr>
          <a:schemeClr val="bg2">
            <a:lumMod val="40000"/>
            <a:lumOff val="60000"/>
          </a:schemeClr>
        </a:buClr>
        <a:buSzPct val="80000"/>
        <a:buFont typeface="Wingdings 3" charset="2"/>
        <a:buChar char=""/>
        <a:defRPr sz="1556" b="0" i="0" kern="1200">
          <a:solidFill>
            <a:schemeClr val="tx1"/>
          </a:solidFill>
          <a:latin typeface="+mj-lt"/>
          <a:ea typeface="+mj-ea"/>
          <a:cs typeface="+mj-cs"/>
        </a:defRPr>
      </a:lvl5pPr>
      <a:lvl6pPr marL="2794019" indent="-254002" algn="l" defTabSz="508003" rtl="0" eaLnBrk="1" latinLnBrk="0" hangingPunct="1">
        <a:spcBef>
          <a:spcPts val="1111"/>
        </a:spcBef>
        <a:spcAft>
          <a:spcPts val="0"/>
        </a:spcAft>
        <a:buClr>
          <a:schemeClr val="bg2">
            <a:lumMod val="40000"/>
            <a:lumOff val="60000"/>
          </a:schemeClr>
        </a:buClr>
        <a:buSzPct val="80000"/>
        <a:buFont typeface="Wingdings 3" charset="2"/>
        <a:buChar char=""/>
        <a:defRPr sz="1556" b="0" i="0" kern="1200">
          <a:solidFill>
            <a:schemeClr val="tx1"/>
          </a:solidFill>
          <a:latin typeface="+mj-lt"/>
          <a:ea typeface="+mj-ea"/>
          <a:cs typeface="+mj-cs"/>
        </a:defRPr>
      </a:lvl6pPr>
      <a:lvl7pPr marL="3302021" indent="-254002" algn="l" defTabSz="508003" rtl="0" eaLnBrk="1" latinLnBrk="0" hangingPunct="1">
        <a:spcBef>
          <a:spcPts val="1111"/>
        </a:spcBef>
        <a:spcAft>
          <a:spcPts val="0"/>
        </a:spcAft>
        <a:buClr>
          <a:schemeClr val="bg2">
            <a:lumMod val="40000"/>
            <a:lumOff val="60000"/>
          </a:schemeClr>
        </a:buClr>
        <a:buSzPct val="80000"/>
        <a:buFont typeface="Wingdings 3" charset="2"/>
        <a:buChar char=""/>
        <a:defRPr sz="1556" b="0" i="0" kern="1200">
          <a:solidFill>
            <a:schemeClr val="tx1"/>
          </a:solidFill>
          <a:latin typeface="+mj-lt"/>
          <a:ea typeface="+mj-ea"/>
          <a:cs typeface="+mj-cs"/>
        </a:defRPr>
      </a:lvl7pPr>
      <a:lvl8pPr marL="3810025" indent="-254002" algn="l" defTabSz="508003" rtl="0" eaLnBrk="1" latinLnBrk="0" hangingPunct="1">
        <a:spcBef>
          <a:spcPts val="1111"/>
        </a:spcBef>
        <a:spcAft>
          <a:spcPts val="0"/>
        </a:spcAft>
        <a:buClr>
          <a:schemeClr val="bg2">
            <a:lumMod val="40000"/>
            <a:lumOff val="60000"/>
          </a:schemeClr>
        </a:buClr>
        <a:buSzPct val="80000"/>
        <a:buFont typeface="Wingdings 3" charset="2"/>
        <a:buChar char=""/>
        <a:defRPr sz="1556" b="0" i="0" kern="1200">
          <a:solidFill>
            <a:schemeClr val="tx1"/>
          </a:solidFill>
          <a:latin typeface="+mj-lt"/>
          <a:ea typeface="+mj-ea"/>
          <a:cs typeface="+mj-cs"/>
        </a:defRPr>
      </a:lvl8pPr>
      <a:lvl9pPr marL="4318028" indent="-254002" algn="l" defTabSz="508003" rtl="0" eaLnBrk="1" latinLnBrk="0" hangingPunct="1">
        <a:spcBef>
          <a:spcPts val="1111"/>
        </a:spcBef>
        <a:spcAft>
          <a:spcPts val="0"/>
        </a:spcAft>
        <a:buClr>
          <a:schemeClr val="bg2">
            <a:lumMod val="40000"/>
            <a:lumOff val="60000"/>
          </a:schemeClr>
        </a:buClr>
        <a:buSzPct val="80000"/>
        <a:buFont typeface="Wingdings 3" charset="2"/>
        <a:buChar char=""/>
        <a:defRPr sz="1556" b="0" i="0" kern="1200">
          <a:solidFill>
            <a:schemeClr val="tx1"/>
          </a:solidFill>
          <a:latin typeface="+mj-lt"/>
          <a:ea typeface="+mj-ea"/>
          <a:cs typeface="+mj-cs"/>
        </a:defRPr>
      </a:lvl9pPr>
    </p:bodyStyle>
    <p:otherStyle>
      <a:defPPr>
        <a:defRPr lang="en-US"/>
      </a:defPPr>
      <a:lvl1pPr marL="0" algn="l" defTabSz="508003" rtl="0" eaLnBrk="1" latinLnBrk="0" hangingPunct="1">
        <a:defRPr sz="2000" kern="1200">
          <a:solidFill>
            <a:schemeClr val="tx1"/>
          </a:solidFill>
          <a:latin typeface="+mn-lt"/>
          <a:ea typeface="+mn-ea"/>
          <a:cs typeface="+mn-cs"/>
        </a:defRPr>
      </a:lvl1pPr>
      <a:lvl2pPr marL="508003" algn="l" defTabSz="508003" rtl="0" eaLnBrk="1" latinLnBrk="0" hangingPunct="1">
        <a:defRPr sz="2000" kern="1200">
          <a:solidFill>
            <a:schemeClr val="tx1"/>
          </a:solidFill>
          <a:latin typeface="+mn-lt"/>
          <a:ea typeface="+mn-ea"/>
          <a:cs typeface="+mn-cs"/>
        </a:defRPr>
      </a:lvl2pPr>
      <a:lvl3pPr marL="1016007" algn="l" defTabSz="508003" rtl="0" eaLnBrk="1" latinLnBrk="0" hangingPunct="1">
        <a:defRPr sz="2000" kern="1200">
          <a:solidFill>
            <a:schemeClr val="tx1"/>
          </a:solidFill>
          <a:latin typeface="+mn-lt"/>
          <a:ea typeface="+mn-ea"/>
          <a:cs typeface="+mn-cs"/>
        </a:defRPr>
      </a:lvl3pPr>
      <a:lvl4pPr marL="1524009" algn="l" defTabSz="508003" rtl="0" eaLnBrk="1" latinLnBrk="0" hangingPunct="1">
        <a:defRPr sz="2000" kern="1200">
          <a:solidFill>
            <a:schemeClr val="tx1"/>
          </a:solidFill>
          <a:latin typeface="+mn-lt"/>
          <a:ea typeface="+mn-ea"/>
          <a:cs typeface="+mn-cs"/>
        </a:defRPr>
      </a:lvl4pPr>
      <a:lvl5pPr marL="2032014" algn="l" defTabSz="508003" rtl="0" eaLnBrk="1" latinLnBrk="0" hangingPunct="1">
        <a:defRPr sz="2000" kern="1200">
          <a:solidFill>
            <a:schemeClr val="tx1"/>
          </a:solidFill>
          <a:latin typeface="+mn-lt"/>
          <a:ea typeface="+mn-ea"/>
          <a:cs typeface="+mn-cs"/>
        </a:defRPr>
      </a:lvl5pPr>
      <a:lvl6pPr marL="2540017" algn="l" defTabSz="508003" rtl="0" eaLnBrk="1" latinLnBrk="0" hangingPunct="1">
        <a:defRPr sz="2000" kern="1200">
          <a:solidFill>
            <a:schemeClr val="tx1"/>
          </a:solidFill>
          <a:latin typeface="+mn-lt"/>
          <a:ea typeface="+mn-ea"/>
          <a:cs typeface="+mn-cs"/>
        </a:defRPr>
      </a:lvl6pPr>
      <a:lvl7pPr marL="3048021" algn="l" defTabSz="508003" rtl="0" eaLnBrk="1" latinLnBrk="0" hangingPunct="1">
        <a:defRPr sz="2000" kern="1200">
          <a:solidFill>
            <a:schemeClr val="tx1"/>
          </a:solidFill>
          <a:latin typeface="+mn-lt"/>
          <a:ea typeface="+mn-ea"/>
          <a:cs typeface="+mn-cs"/>
        </a:defRPr>
      </a:lvl7pPr>
      <a:lvl8pPr marL="3556023" algn="l" defTabSz="508003" rtl="0" eaLnBrk="1" latinLnBrk="0" hangingPunct="1">
        <a:defRPr sz="2000" kern="1200">
          <a:solidFill>
            <a:schemeClr val="tx1"/>
          </a:solidFill>
          <a:latin typeface="+mn-lt"/>
          <a:ea typeface="+mn-ea"/>
          <a:cs typeface="+mn-cs"/>
        </a:defRPr>
      </a:lvl8pPr>
      <a:lvl9pPr marL="4064027" algn="l" defTabSz="508003"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
        <p:cNvGrpSpPr/>
        <p:nvPr/>
      </p:nvGrpSpPr>
      <p:grpSpPr>
        <a:xfrm>
          <a:off x="0" y="0"/>
          <a:ext cx="0" cy="0"/>
          <a:chOff x="0" y="0"/>
          <a:chExt cx="0" cy="0"/>
        </a:xfrm>
      </p:grpSpPr>
      <p:sp>
        <p:nvSpPr>
          <p:cNvPr id="19" name="Shape 19"/>
          <p:cNvSpPr txBox="1">
            <a:spLocks noGrp="1"/>
          </p:cNvSpPr>
          <p:nvPr>
            <p:ph type="ctrTitle"/>
          </p:nvPr>
        </p:nvSpPr>
        <p:spPr>
          <a:xfrm>
            <a:off x="901775" y="3035975"/>
            <a:ext cx="8402574" cy="1293574"/>
          </a:xfrm>
          <a:prstGeom prst="rect">
            <a:avLst/>
          </a:prstGeom>
        </p:spPr>
        <p:txBody>
          <a:bodyPr lIns="38100" tIns="38100" rIns="38100" bIns="38100" anchor="t" anchorCtr="0">
            <a:noAutofit/>
          </a:bodyPr>
          <a:lstStyle/>
          <a:p>
            <a:pPr algn="ctr" rtl="0">
              <a:lnSpc>
                <a:spcPct val="100000"/>
              </a:lnSpc>
              <a:buNone/>
            </a:pPr>
            <a:r>
              <a:rPr lang="en-US" sz="2933" dirty="0">
                <a:solidFill>
                  <a:srgbClr val="FFFFFF"/>
                </a:solidFill>
                <a:latin typeface="Comic Sans MS"/>
                <a:ea typeface="Comic Sans MS"/>
                <a:cs typeface="Comic Sans MS"/>
                <a:sym typeface="Comic Sans MS"/>
              </a:rPr>
              <a:t>ISNE101</a:t>
            </a:r>
          </a:p>
        </p:txBody>
      </p:sp>
      <p:sp>
        <p:nvSpPr>
          <p:cNvPr id="20" name="Shape 20"/>
          <p:cNvSpPr txBox="1">
            <a:spLocks noGrp="1"/>
          </p:cNvSpPr>
          <p:nvPr>
            <p:ph type="subTitle" idx="1"/>
          </p:nvPr>
        </p:nvSpPr>
        <p:spPr>
          <a:xfrm>
            <a:off x="1828800" y="4572000"/>
            <a:ext cx="6578599" cy="990599"/>
          </a:xfrm>
          <a:prstGeom prst="rect">
            <a:avLst/>
          </a:prstGeom>
        </p:spPr>
        <p:txBody>
          <a:bodyPr lIns="38100" tIns="38100" rIns="38100" bIns="38100" anchor="t" anchorCtr="0">
            <a:noAutofit/>
          </a:bodyPr>
          <a:lstStyle/>
          <a:p>
            <a:pPr algn="ctr" rtl="0">
              <a:lnSpc>
                <a:spcPct val="100000"/>
              </a:lnSpc>
              <a:buNone/>
            </a:pPr>
            <a:r>
              <a:rPr lang="en-US" sz="3200" dirty="0">
                <a:solidFill>
                  <a:srgbClr val="FFFFFF"/>
                </a:solidFill>
                <a:latin typeface="Comic Sans MS"/>
                <a:ea typeface="Comic Sans MS"/>
                <a:cs typeface="Comic Sans MS"/>
                <a:sym typeface="Comic Sans MS"/>
              </a:rPr>
              <a:t>Week 5</a:t>
            </a:r>
          </a:p>
          <a:p>
            <a:pPr algn="ctr" rtl="0">
              <a:lnSpc>
                <a:spcPct val="100000"/>
              </a:lnSpc>
              <a:buNone/>
            </a:pPr>
            <a:r>
              <a:rPr lang="en-US" dirty="0"/>
              <a:t>Dr. Ken </a:t>
            </a:r>
            <a:r>
              <a:rPr lang="en-US" dirty="0" err="1"/>
              <a:t>Cosh</a:t>
            </a:r>
            <a:endParaRPr lang="en-US" sz="3200" dirty="0">
              <a:solidFill>
                <a:srgbClr val="FFFFFF"/>
              </a:solidFill>
              <a:latin typeface="Comic Sans MS"/>
              <a:ea typeface="Comic Sans MS"/>
              <a:cs typeface="Comic Sans MS"/>
              <a:sym typeface="Comic Sans MS"/>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Information is Changing</a:t>
            </a:r>
          </a:p>
        </p:txBody>
      </p:sp>
      <p:sp>
        <p:nvSpPr>
          <p:cNvPr id="80" name="Shape 80"/>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dirty="0">
                <a:solidFill>
                  <a:srgbClr val="FFFFFF"/>
                </a:solidFill>
                <a:latin typeface="Comic Sans MS"/>
                <a:ea typeface="Comic Sans MS"/>
                <a:cs typeface="Comic Sans MS"/>
                <a:sym typeface="Comic Sans MS"/>
              </a:rPr>
              <a:t>
Information R/Evolution</a:t>
            </a:r>
          </a:p>
          <a:p>
            <a:pPr rtl="0">
              <a:lnSpc>
                <a:spcPct val="100000"/>
              </a:lnSpc>
              <a:buNone/>
            </a:pPr>
            <a:r>
              <a:rPr lang="en-US" sz="2666" dirty="0" err="1">
                <a:solidFill>
                  <a:srgbClr val="FFFFFF"/>
                </a:solidFill>
                <a:latin typeface="Comic Sans MS"/>
                <a:ea typeface="Comic Sans MS"/>
                <a:cs typeface="Comic Sans MS"/>
                <a:sym typeface="Comic Sans MS"/>
              </a:rPr>
              <a:t>Mwesch</a:t>
            </a:r>
            <a:endParaRPr lang="en-US" sz="2666" dirty="0">
              <a:solidFill>
                <a:srgbClr val="FFFFFF"/>
              </a:solidFill>
              <a:latin typeface="Comic Sans MS"/>
              <a:ea typeface="Comic Sans MS"/>
              <a:cs typeface="Comic Sans MS"/>
              <a:sym typeface="Comic Sans MS"/>
            </a:endParaRPr>
          </a:p>
          <a:p>
            <a:endParaRPr lang="en-US" sz="2666" dirty="0">
              <a:solidFill>
                <a:srgbClr val="FFFFFF"/>
              </a:solidFill>
              <a:latin typeface="Comic Sans MS"/>
              <a:ea typeface="Comic Sans MS"/>
              <a:cs typeface="Comic Sans MS"/>
              <a:sym typeface="Comic Sans MS"/>
            </a:endParaRPr>
          </a:p>
          <a:p>
            <a:pPr rtl="0">
              <a:lnSpc>
                <a:spcPct val="100000"/>
              </a:lnSpc>
              <a:buNone/>
            </a:pPr>
            <a:r>
              <a:rPr lang="en-US" sz="2666" dirty="0">
                <a:solidFill>
                  <a:srgbClr val="FFFFFF"/>
                </a:solidFill>
                <a:latin typeface="Comic Sans MS"/>
                <a:ea typeface="Comic Sans MS"/>
                <a:cs typeface="Comic Sans MS"/>
                <a:sym typeface="Comic Sans MS"/>
              </a:rPr>
              <a:t>http://www.youtube.com/watch?v=-4CV05HyAbM</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300575" y="300575"/>
            <a:ext cx="9619975" cy="1609200"/>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Characteristics of Information   OR</a:t>
            </a:r>
          </a:p>
          <a:p>
            <a:pPr rtl="0">
              <a:lnSpc>
                <a:spcPct val="100000"/>
              </a:lnSpc>
              <a:buNone/>
            </a:pPr>
            <a:r>
              <a:rPr lang="en-US" sz="4266">
                <a:solidFill>
                  <a:srgbClr val="FFFFFF"/>
                </a:solidFill>
                <a:latin typeface="Comic Sans MS"/>
                <a:ea typeface="Comic Sans MS"/>
                <a:cs typeface="Comic Sans MS"/>
                <a:sym typeface="Comic Sans MS"/>
              </a:rPr>
              <a:t>Assumptions about Information</a:t>
            </a:r>
          </a:p>
        </p:txBody>
      </p:sp>
      <p:sp>
        <p:nvSpPr>
          <p:cNvPr id="86" name="Shape 86"/>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400" dirty="0">
                <a:solidFill>
                  <a:srgbClr val="FFFFFF"/>
                </a:solidFill>
                <a:latin typeface="Comic Sans MS"/>
                <a:ea typeface="Comic Sans MS"/>
                <a:cs typeface="Comic Sans MS"/>
                <a:sym typeface="Comic Sans MS"/>
              </a:rPr>
              <a:t>*It is a thing</a:t>
            </a:r>
          </a:p>
          <a:p>
            <a:pPr rtl="0">
              <a:lnSpc>
                <a:spcPct val="100000"/>
              </a:lnSpc>
              <a:buNone/>
            </a:pPr>
            <a:r>
              <a:rPr lang="en-US" sz="2400" dirty="0">
                <a:solidFill>
                  <a:srgbClr val="FFFFFF"/>
                </a:solidFill>
                <a:latin typeface="Comic Sans MS"/>
                <a:ea typeface="Comic Sans MS"/>
                <a:cs typeface="Comic Sans MS"/>
                <a:sym typeface="Comic Sans MS"/>
              </a:rPr>
              <a:t>*It has a logical place</a:t>
            </a:r>
          </a:p>
          <a:p>
            <a:pPr rtl="0">
              <a:lnSpc>
                <a:spcPct val="100000"/>
              </a:lnSpc>
              <a:buNone/>
            </a:pPr>
            <a:r>
              <a:rPr lang="en-US" sz="2400" dirty="0">
                <a:solidFill>
                  <a:srgbClr val="FFFFFF"/>
                </a:solidFill>
                <a:latin typeface="Comic Sans MS"/>
                <a:ea typeface="Comic Sans MS"/>
                <a:cs typeface="Comic Sans MS"/>
                <a:sym typeface="Comic Sans MS"/>
              </a:rPr>
              <a:t>*Where it can be found</a:t>
            </a:r>
          </a:p>
          <a:p>
            <a:pPr rtl="0">
              <a:lnSpc>
                <a:spcPct val="100000"/>
              </a:lnSpc>
              <a:buNone/>
            </a:pPr>
            <a:r>
              <a:rPr lang="en-US" sz="2400" dirty="0">
                <a:solidFill>
                  <a:srgbClr val="FFFFFF"/>
                </a:solidFill>
                <a:latin typeface="Comic Sans MS"/>
                <a:ea typeface="Comic Sans MS"/>
                <a:cs typeface="Comic Sans MS"/>
                <a:sym typeface="Comic Sans MS"/>
              </a:rPr>
              <a:t>    On a Shelf</a:t>
            </a:r>
          </a:p>
          <a:p>
            <a:pPr rtl="0">
              <a:lnSpc>
                <a:spcPct val="100000"/>
              </a:lnSpc>
              <a:buNone/>
            </a:pPr>
            <a:r>
              <a:rPr lang="en-US" sz="2400" dirty="0">
                <a:solidFill>
                  <a:srgbClr val="FFFFFF"/>
                </a:solidFill>
                <a:latin typeface="Comic Sans MS"/>
                <a:ea typeface="Comic Sans MS"/>
                <a:cs typeface="Comic Sans MS"/>
                <a:sym typeface="Comic Sans MS"/>
              </a:rPr>
              <a:t>    In a File System</a:t>
            </a:r>
          </a:p>
          <a:p>
            <a:pPr rtl="0">
              <a:lnSpc>
                <a:spcPct val="100000"/>
              </a:lnSpc>
              <a:buNone/>
            </a:pPr>
            <a:r>
              <a:rPr lang="en-US" sz="2400" dirty="0">
                <a:solidFill>
                  <a:srgbClr val="FFFFFF"/>
                </a:solidFill>
                <a:latin typeface="Comic Sans MS"/>
                <a:ea typeface="Comic Sans MS"/>
                <a:cs typeface="Comic Sans MS"/>
                <a:sym typeface="Comic Sans MS"/>
              </a:rPr>
              <a:t>    In a Category</a:t>
            </a:r>
          </a:p>
          <a:p>
            <a:pPr rtl="0">
              <a:lnSpc>
                <a:spcPct val="100000"/>
              </a:lnSpc>
              <a:buNone/>
            </a:pPr>
            <a:r>
              <a:rPr lang="en-US" sz="2400" dirty="0">
                <a:solidFill>
                  <a:srgbClr val="FFFFFF"/>
                </a:solidFill>
                <a:latin typeface="Comic Sans MS"/>
                <a:ea typeface="Comic Sans MS"/>
                <a:cs typeface="Comic Sans MS"/>
                <a:sym typeface="Comic Sans MS"/>
              </a:rPr>
              <a:t>*Managing Information is Managing Categories</a:t>
            </a:r>
          </a:p>
          <a:p>
            <a:pPr rtl="0">
              <a:lnSpc>
                <a:spcPct val="100000"/>
              </a:lnSpc>
              <a:buNone/>
            </a:pPr>
            <a:r>
              <a:rPr lang="en-US" sz="2400" dirty="0">
                <a:solidFill>
                  <a:srgbClr val="FFFFFF"/>
                </a:solidFill>
                <a:latin typeface="Comic Sans MS"/>
                <a:ea typeface="Comic Sans MS"/>
                <a:cs typeface="Comic Sans MS"/>
                <a:sym typeface="Comic Sans MS"/>
              </a:rPr>
              <a:t>*It Requires Experts</a:t>
            </a:r>
          </a:p>
          <a:p>
            <a:pPr rtl="0">
              <a:lnSpc>
                <a:spcPct val="100000"/>
              </a:lnSpc>
              <a:buNone/>
            </a:pPr>
            <a:r>
              <a:rPr lang="en-US" sz="2400" dirty="0">
                <a:solidFill>
                  <a:srgbClr val="FFFFFF"/>
                </a:solidFill>
                <a:latin typeface="Comic Sans MS"/>
                <a:ea typeface="Comic Sans MS"/>
                <a:cs typeface="Comic Sans MS"/>
                <a:sym typeface="Comic Sans MS"/>
              </a:rPr>
              <a:t>*And is still hard to find.</a:t>
            </a:r>
          </a:p>
          <a:p>
            <a:endParaRPr lang="en-US" sz="2400" dirty="0">
              <a:solidFill>
                <a:srgbClr val="FFFFFF"/>
              </a:solidFill>
              <a:latin typeface="Comic Sans MS"/>
              <a:ea typeface="Comic Sans MS"/>
              <a:cs typeface="Comic Sans MS"/>
              <a:sym typeface="Comic Sans MS"/>
            </a:endParaRPr>
          </a:p>
          <a:p>
            <a:pPr rtl="0">
              <a:lnSpc>
                <a:spcPct val="100000"/>
              </a:lnSpc>
              <a:buNone/>
            </a:pPr>
            <a:r>
              <a:rPr lang="en-US" sz="2400" dirty="0">
                <a:solidFill>
                  <a:srgbClr val="FFFFFF"/>
                </a:solidFill>
                <a:latin typeface="Comic Sans MS"/>
                <a:ea typeface="Comic Sans MS"/>
                <a:cs typeface="Comic Sans MS"/>
                <a:sym typeface="Comic Sans MS"/>
              </a:rPr>
              <a:t>! ! ! Digital Information is Different ! !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It's an Information Revolution</a:t>
            </a:r>
          </a:p>
        </p:txBody>
      </p:sp>
      <p:sp>
        <p:nvSpPr>
          <p:cNvPr id="92" name="Shape 92"/>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The responsibility to</a:t>
            </a:r>
          </a:p>
          <a:p>
            <a:pPr rtl="0">
              <a:lnSpc>
                <a:spcPct val="100000"/>
              </a:lnSpc>
              <a:buNone/>
            </a:pPr>
            <a:r>
              <a:rPr lang="en-US" sz="2666">
                <a:solidFill>
                  <a:srgbClr val="FFFFFF"/>
                </a:solidFill>
                <a:latin typeface="Comic Sans MS"/>
                <a:ea typeface="Comic Sans MS"/>
                <a:cs typeface="Comic Sans MS"/>
                <a:sym typeface="Comic Sans MS"/>
              </a:rPr>
              <a:t>    Harness</a:t>
            </a:r>
          </a:p>
          <a:p>
            <a:pPr rtl="0">
              <a:lnSpc>
                <a:spcPct val="100000"/>
              </a:lnSpc>
              <a:buNone/>
            </a:pPr>
            <a:r>
              <a:rPr lang="en-US" sz="2666">
                <a:solidFill>
                  <a:srgbClr val="FFFFFF"/>
                </a:solidFill>
                <a:latin typeface="Comic Sans MS"/>
                <a:ea typeface="Comic Sans MS"/>
                <a:cs typeface="Comic Sans MS"/>
                <a:sym typeface="Comic Sans MS"/>
              </a:rPr>
              <a:t>    Create</a:t>
            </a:r>
          </a:p>
          <a:p>
            <a:pPr rtl="0">
              <a:lnSpc>
                <a:spcPct val="100000"/>
              </a:lnSpc>
              <a:buNone/>
            </a:pPr>
            <a:r>
              <a:rPr lang="en-US" sz="2666">
                <a:solidFill>
                  <a:srgbClr val="FFFFFF"/>
                </a:solidFill>
                <a:latin typeface="Comic Sans MS"/>
                <a:ea typeface="Comic Sans MS"/>
                <a:cs typeface="Comic Sans MS"/>
                <a:sym typeface="Comic Sans MS"/>
              </a:rPr>
              <a:t>    Critique</a:t>
            </a:r>
          </a:p>
          <a:p>
            <a:pPr rtl="0">
              <a:lnSpc>
                <a:spcPct val="100000"/>
              </a:lnSpc>
              <a:buNone/>
            </a:pPr>
            <a:r>
              <a:rPr lang="en-US" sz="2666">
                <a:solidFill>
                  <a:srgbClr val="FFFFFF"/>
                </a:solidFill>
                <a:latin typeface="Comic Sans MS"/>
                <a:ea typeface="Comic Sans MS"/>
                <a:cs typeface="Comic Sans MS"/>
                <a:sym typeface="Comic Sans MS"/>
              </a:rPr>
              <a:t>    Organise</a:t>
            </a:r>
          </a:p>
          <a:p>
            <a:pPr rtl="0">
              <a:lnSpc>
                <a:spcPct val="100000"/>
              </a:lnSpc>
              <a:buNone/>
            </a:pPr>
            <a:r>
              <a:rPr lang="en-US" sz="2666">
                <a:solidFill>
                  <a:srgbClr val="FFFFFF"/>
                </a:solidFill>
                <a:latin typeface="Comic Sans MS"/>
                <a:ea typeface="Comic Sans MS"/>
                <a:cs typeface="Comic Sans MS"/>
                <a:sym typeface="Comic Sans MS"/>
              </a:rPr>
              <a:t>    Understand</a:t>
            </a:r>
          </a:p>
          <a:p>
            <a:pPr rtl="0">
              <a:lnSpc>
                <a:spcPct val="100000"/>
              </a:lnSpc>
              <a:buNone/>
            </a:pPr>
            <a:r>
              <a:rPr lang="en-US" sz="2666">
                <a:solidFill>
                  <a:srgbClr val="FFFFFF"/>
                </a:solidFill>
                <a:latin typeface="Comic Sans MS"/>
                <a:ea typeface="Comic Sans MS"/>
                <a:cs typeface="Comic Sans MS"/>
                <a:sym typeface="Comic Sans MS"/>
              </a:rPr>
              <a:t>is on Us</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Are we Ready?    </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Information is Changing</a:t>
            </a:r>
          </a:p>
        </p:txBody>
      </p:sp>
      <p:sp>
        <p:nvSpPr>
          <p:cNvPr id="98" name="Shape 98"/>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The Machine is Us/ing Us</a:t>
            </a:r>
          </a:p>
          <a:p>
            <a:pPr rtl="0">
              <a:lnSpc>
                <a:spcPct val="100000"/>
              </a:lnSpc>
              <a:buNone/>
            </a:pPr>
            <a:r>
              <a:rPr lang="en-US" sz="2666">
                <a:solidFill>
                  <a:srgbClr val="FFFFFF"/>
                </a:solidFill>
                <a:latin typeface="Comic Sans MS"/>
                <a:ea typeface="Comic Sans MS"/>
                <a:cs typeface="Comic Sans MS"/>
                <a:sym typeface="Comic Sans MS"/>
              </a:rPr>
              <a:t>Mwesch</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http://www.youtube.com/watch?v=NLlGopyXT_g</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How did it happen?</a:t>
            </a:r>
          </a:p>
        </p:txBody>
      </p:sp>
      <p:sp>
        <p:nvSpPr>
          <p:cNvPr id="104" name="Shape 104"/>
          <p:cNvSpPr txBox="1">
            <a:spLocks noGrp="1"/>
          </p:cNvSpPr>
          <p:nvPr>
            <p:ph type="body" idx="1"/>
          </p:nvPr>
        </p:nvSpPr>
        <p:spPr>
          <a:xfrm>
            <a:off x="291475" y="1818250"/>
            <a:ext cx="9625474" cy="5572574"/>
          </a:xfrm>
          <a:prstGeom prst="rect">
            <a:avLst/>
          </a:prstGeom>
        </p:spPr>
        <p:txBody>
          <a:bodyPr lIns="38100" tIns="38100" rIns="38100" bIns="38100" anchor="t" anchorCtr="0">
            <a:noAutofit/>
          </a:bodyPr>
          <a:lstStyle/>
          <a:p>
            <a:pPr rtl="0">
              <a:lnSpc>
                <a:spcPct val="100000"/>
              </a:lnSpc>
              <a:buNone/>
            </a:pPr>
            <a:r>
              <a:rPr lang="en-US" sz="2000" dirty="0">
                <a:solidFill>
                  <a:srgbClr val="FFFFFF"/>
                </a:solidFill>
                <a:latin typeface="Comic Sans MS"/>
                <a:ea typeface="Comic Sans MS"/>
                <a:cs typeface="Comic Sans MS"/>
                <a:sym typeface="Comic Sans MS"/>
              </a:rPr>
              <a:t>XML Separates Form from Content</a:t>
            </a:r>
          </a:p>
          <a:p>
            <a:endParaRPr lang="en-US" sz="2000" dirty="0">
              <a:solidFill>
                <a:srgbClr val="FFFFFF"/>
              </a:solidFill>
              <a:latin typeface="Comic Sans MS"/>
              <a:ea typeface="Comic Sans MS"/>
              <a:cs typeface="Comic Sans MS"/>
              <a:sym typeface="Comic Sans MS"/>
            </a:endParaRPr>
          </a:p>
          <a:p>
            <a:pPr rtl="0">
              <a:lnSpc>
                <a:spcPct val="100000"/>
              </a:lnSpc>
              <a:buNone/>
            </a:pPr>
            <a:r>
              <a:rPr lang="en-US" sz="2000" dirty="0">
                <a:solidFill>
                  <a:srgbClr val="FFFFFF"/>
                </a:solidFill>
                <a:latin typeface="Comic Sans MS"/>
                <a:ea typeface="Comic Sans MS"/>
                <a:cs typeface="Comic Sans MS"/>
                <a:sym typeface="Comic Sans MS"/>
              </a:rPr>
              <a:t>With Form separated from Content, users did not need to know complicated code to upload content to the web.</a:t>
            </a:r>
          </a:p>
          <a:p>
            <a:endParaRPr lang="en-US" sz="2000" dirty="0">
              <a:solidFill>
                <a:srgbClr val="FFFFFF"/>
              </a:solidFill>
              <a:latin typeface="Comic Sans MS"/>
              <a:ea typeface="Comic Sans MS"/>
              <a:cs typeface="Comic Sans MS"/>
              <a:sym typeface="Comic Sans MS"/>
            </a:endParaRPr>
          </a:p>
          <a:p>
            <a:pPr rtl="0">
              <a:lnSpc>
                <a:spcPct val="100000"/>
              </a:lnSpc>
              <a:buNone/>
            </a:pPr>
            <a:r>
              <a:rPr lang="en-US" sz="2000" dirty="0">
                <a:solidFill>
                  <a:srgbClr val="FFFFFF"/>
                </a:solidFill>
                <a:latin typeface="Comic Sans MS"/>
                <a:ea typeface="Comic Sans MS"/>
                <a:cs typeface="Comic Sans MS"/>
                <a:sym typeface="Comic Sans MS"/>
              </a:rPr>
              <a:t>We'll need to rethink a few things...</a:t>
            </a:r>
          </a:p>
          <a:p>
            <a:pPr rtl="0">
              <a:lnSpc>
                <a:spcPct val="100000"/>
              </a:lnSpc>
              <a:buNone/>
            </a:pPr>
            <a:r>
              <a:rPr lang="en-US" sz="2000" dirty="0">
                <a:solidFill>
                  <a:srgbClr val="FFFFFF"/>
                </a:solidFill>
                <a:latin typeface="Comic Sans MS"/>
                <a:ea typeface="Comic Sans MS"/>
                <a:cs typeface="Comic Sans MS"/>
                <a:sym typeface="Comic Sans MS"/>
              </a:rPr>
              <a:t>            copyright                governance</a:t>
            </a:r>
          </a:p>
          <a:p>
            <a:pPr rtl="0">
              <a:lnSpc>
                <a:spcPct val="100000"/>
              </a:lnSpc>
              <a:buNone/>
            </a:pPr>
            <a:r>
              <a:rPr lang="en-US" sz="2000" dirty="0">
                <a:solidFill>
                  <a:srgbClr val="FFFFFF"/>
                </a:solidFill>
                <a:latin typeface="Comic Sans MS"/>
                <a:ea typeface="Comic Sans MS"/>
                <a:cs typeface="Comic Sans MS"/>
                <a:sym typeface="Comic Sans MS"/>
              </a:rPr>
              <a:t>            authorship              privacy</a:t>
            </a:r>
          </a:p>
          <a:p>
            <a:pPr rtl="0">
              <a:lnSpc>
                <a:spcPct val="100000"/>
              </a:lnSpc>
              <a:buNone/>
            </a:pPr>
            <a:r>
              <a:rPr lang="en-US" sz="2000" dirty="0">
                <a:solidFill>
                  <a:srgbClr val="FFFFFF"/>
                </a:solidFill>
                <a:latin typeface="Comic Sans MS"/>
                <a:ea typeface="Comic Sans MS"/>
                <a:cs typeface="Comic Sans MS"/>
                <a:sym typeface="Comic Sans MS"/>
              </a:rPr>
              <a:t>            identity                   commerce</a:t>
            </a:r>
          </a:p>
          <a:p>
            <a:pPr rtl="0">
              <a:lnSpc>
                <a:spcPct val="100000"/>
              </a:lnSpc>
              <a:buNone/>
            </a:pPr>
            <a:r>
              <a:rPr lang="en-US" sz="2000" dirty="0">
                <a:solidFill>
                  <a:srgbClr val="FFFFFF"/>
                </a:solidFill>
                <a:latin typeface="Comic Sans MS"/>
                <a:ea typeface="Comic Sans MS"/>
                <a:cs typeface="Comic Sans MS"/>
                <a:sym typeface="Comic Sans MS"/>
              </a:rPr>
              <a:t>            ethics                      love</a:t>
            </a:r>
          </a:p>
          <a:p>
            <a:pPr rtl="0">
              <a:lnSpc>
                <a:spcPct val="100000"/>
              </a:lnSpc>
              <a:buNone/>
            </a:pPr>
            <a:r>
              <a:rPr lang="en-US" sz="2000" dirty="0">
                <a:solidFill>
                  <a:srgbClr val="FFFFFF"/>
                </a:solidFill>
                <a:latin typeface="Comic Sans MS"/>
                <a:ea typeface="Comic Sans MS"/>
                <a:cs typeface="Comic Sans MS"/>
                <a:sym typeface="Comic Sans MS"/>
              </a:rPr>
              <a:t>            aesthetics               family </a:t>
            </a:r>
          </a:p>
          <a:p>
            <a:pPr rtl="0">
              <a:lnSpc>
                <a:spcPct val="100000"/>
              </a:lnSpc>
              <a:buNone/>
            </a:pPr>
            <a:r>
              <a:rPr lang="en-US" sz="2000" dirty="0">
                <a:solidFill>
                  <a:srgbClr val="FFFFFF"/>
                </a:solidFill>
                <a:latin typeface="Comic Sans MS"/>
                <a:ea typeface="Comic Sans MS"/>
                <a:cs typeface="Comic Sans MS"/>
                <a:sym typeface="Comic Sans MS"/>
              </a:rPr>
              <a:t>            </a:t>
            </a:r>
            <a:r>
              <a:rPr lang="en-US" sz="2000" dirty="0" err="1">
                <a:solidFill>
                  <a:srgbClr val="FFFFFF"/>
                </a:solidFill>
                <a:latin typeface="Comic Sans MS"/>
                <a:ea typeface="Comic Sans MS"/>
                <a:cs typeface="Comic Sans MS"/>
                <a:sym typeface="Comic Sans MS"/>
              </a:rPr>
              <a:t>rhetorics</a:t>
            </a:r>
            <a:r>
              <a:rPr lang="en-US" sz="2000" dirty="0">
                <a:solidFill>
                  <a:srgbClr val="FFFFFF"/>
                </a:solidFill>
                <a:latin typeface="Comic Sans MS"/>
                <a:ea typeface="Comic Sans MS"/>
                <a:cs typeface="Comic Sans MS"/>
                <a:sym typeface="Comic Sans MS"/>
              </a:rPr>
              <a:t>                 ourselves</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25D23-1AEA-4C9C-31A1-83E974A57726}"/>
              </a:ext>
            </a:extLst>
          </p:cNvPr>
          <p:cNvSpPr>
            <a:spLocks noGrp="1"/>
          </p:cNvSpPr>
          <p:nvPr>
            <p:ph type="title"/>
          </p:nvPr>
        </p:nvSpPr>
        <p:spPr/>
        <p:txBody>
          <a:bodyPr/>
          <a:lstStyle/>
          <a:p>
            <a:r>
              <a:rPr lang="en-US" dirty="0"/>
              <a:t>Assignment</a:t>
            </a:r>
          </a:p>
        </p:txBody>
      </p:sp>
      <p:sp>
        <p:nvSpPr>
          <p:cNvPr id="3" name="Text Placeholder 2">
            <a:extLst>
              <a:ext uri="{FF2B5EF4-FFF2-40B4-BE49-F238E27FC236}">
                <a16:creationId xmlns:a16="http://schemas.microsoft.com/office/drawing/2014/main" id="{0DC05D78-2F3E-C915-096D-BA0361D528AF}"/>
              </a:ext>
            </a:extLst>
          </p:cNvPr>
          <p:cNvSpPr>
            <a:spLocks noGrp="1"/>
          </p:cNvSpPr>
          <p:nvPr>
            <p:ph type="body" idx="1"/>
          </p:nvPr>
        </p:nvSpPr>
        <p:spPr/>
        <p:txBody>
          <a:bodyPr/>
          <a:lstStyle/>
          <a:p>
            <a:r>
              <a:rPr lang="en-US" dirty="0"/>
              <a:t>How has Web 2.0, and how is Web 3.0 affecting the way we think about…</a:t>
            </a:r>
            <a:br>
              <a:rPr lang="en-US" dirty="0"/>
            </a:br>
            <a:br>
              <a:rPr lang="en-US" dirty="0"/>
            </a:br>
            <a:r>
              <a:rPr lang="en-US" dirty="0"/>
              <a:t>Group A,E,I: Copyright, Authorship &amp; Identity</a:t>
            </a:r>
          </a:p>
          <a:p>
            <a:endParaRPr lang="en-US" dirty="0"/>
          </a:p>
          <a:p>
            <a:r>
              <a:rPr lang="en-US" dirty="0"/>
              <a:t>Group B,F,J: Ethics, Aesthetics, Rhetorics</a:t>
            </a:r>
          </a:p>
          <a:p>
            <a:endParaRPr lang="en-US" dirty="0"/>
          </a:p>
          <a:p>
            <a:r>
              <a:rPr lang="en-US" dirty="0"/>
              <a:t>Group C,G,K: Governance, Privacy, Commerce</a:t>
            </a:r>
          </a:p>
          <a:p>
            <a:endParaRPr lang="en-US" dirty="0"/>
          </a:p>
          <a:p>
            <a:r>
              <a:rPr lang="en-US" dirty="0"/>
              <a:t>Group D,H,L: Love, Family, Ourselves</a:t>
            </a:r>
          </a:p>
        </p:txBody>
      </p:sp>
    </p:spTree>
    <p:extLst>
      <p:ext uri="{BB962C8B-B14F-4D97-AF65-F5344CB8AC3E}">
        <p14:creationId xmlns:p14="http://schemas.microsoft.com/office/powerpoint/2010/main" val="1078238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E847E-C6A3-C528-FD38-A967A4D82195}"/>
              </a:ext>
            </a:extLst>
          </p:cNvPr>
          <p:cNvSpPr>
            <a:spLocks noGrp="1"/>
          </p:cNvSpPr>
          <p:nvPr>
            <p:ph type="title"/>
          </p:nvPr>
        </p:nvSpPr>
        <p:spPr/>
        <p:txBody>
          <a:bodyPr/>
          <a:lstStyle/>
          <a:p>
            <a:r>
              <a:rPr lang="en-US" dirty="0"/>
              <a:t>Groups A,E,I – Copyright, Authorships &amp; Identity</a:t>
            </a:r>
          </a:p>
        </p:txBody>
      </p:sp>
      <p:sp>
        <p:nvSpPr>
          <p:cNvPr id="3" name="Text Placeholder 2">
            <a:extLst>
              <a:ext uri="{FF2B5EF4-FFF2-40B4-BE49-F238E27FC236}">
                <a16:creationId xmlns:a16="http://schemas.microsoft.com/office/drawing/2014/main" id="{627FE252-7CD9-7988-4B11-C320229BA775}"/>
              </a:ext>
            </a:extLst>
          </p:cNvPr>
          <p:cNvSpPr>
            <a:spLocks noGrp="1"/>
          </p:cNvSpPr>
          <p:nvPr>
            <p:ph type="body" idx="1"/>
          </p:nvPr>
        </p:nvSpPr>
        <p:spPr/>
        <p:txBody>
          <a:bodyPr/>
          <a:lstStyle/>
          <a:p>
            <a:r>
              <a:rPr lang="en-US" dirty="0"/>
              <a:t>A</a:t>
            </a:r>
          </a:p>
          <a:p>
            <a:pPr lvl="1"/>
            <a:r>
              <a:rPr lang="en-US" dirty="0"/>
              <a:t>CHIRATTIYA  MOONSRI, MYAT MIN  AUNG, KRITSANAPAT  KHOWKET, AUNG KHANT MIN MYAT </a:t>
            </a:r>
          </a:p>
          <a:p>
            <a:r>
              <a:rPr lang="en-US" dirty="0"/>
              <a:t>E</a:t>
            </a:r>
          </a:p>
          <a:p>
            <a:pPr lvl="1"/>
            <a:r>
              <a:rPr lang="en-US" dirty="0"/>
              <a:t>MAY MYAT MIN HTUN, KITSAPAT  PORNSANNUWAT, WASALSAYA  AUTTARAPAYOM, TANAKIAT  SUPAKAM </a:t>
            </a:r>
          </a:p>
          <a:p>
            <a:r>
              <a:rPr lang="en-US" dirty="0"/>
              <a:t>I</a:t>
            </a:r>
          </a:p>
          <a:p>
            <a:pPr lvl="1"/>
            <a:r>
              <a:rPr lang="en-US" dirty="0"/>
              <a:t>POJCHARAPON  SANGKHUM, NITIPAT  HARNYUT , MIN SWAN PYEI , THANAKIT  TAJANAN  </a:t>
            </a:r>
          </a:p>
        </p:txBody>
      </p:sp>
    </p:spTree>
    <p:extLst>
      <p:ext uri="{BB962C8B-B14F-4D97-AF65-F5344CB8AC3E}">
        <p14:creationId xmlns:p14="http://schemas.microsoft.com/office/powerpoint/2010/main" val="3644386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BA0EB-4ACB-0E35-9A65-587AC27E5860}"/>
              </a:ext>
            </a:extLst>
          </p:cNvPr>
          <p:cNvSpPr>
            <a:spLocks noGrp="1"/>
          </p:cNvSpPr>
          <p:nvPr>
            <p:ph type="title"/>
          </p:nvPr>
        </p:nvSpPr>
        <p:spPr/>
        <p:txBody>
          <a:bodyPr/>
          <a:lstStyle/>
          <a:p>
            <a:r>
              <a:rPr lang="en-US" dirty="0"/>
              <a:t>Groups B,F,J – Ethics, Aesthetics, Rhetorics</a:t>
            </a:r>
          </a:p>
        </p:txBody>
      </p:sp>
      <p:sp>
        <p:nvSpPr>
          <p:cNvPr id="3" name="Text Placeholder 2">
            <a:extLst>
              <a:ext uri="{FF2B5EF4-FFF2-40B4-BE49-F238E27FC236}">
                <a16:creationId xmlns:a16="http://schemas.microsoft.com/office/drawing/2014/main" id="{7B343CE1-227A-27BC-D1B1-460E138811EA}"/>
              </a:ext>
            </a:extLst>
          </p:cNvPr>
          <p:cNvSpPr>
            <a:spLocks noGrp="1"/>
          </p:cNvSpPr>
          <p:nvPr>
            <p:ph type="body" idx="1"/>
          </p:nvPr>
        </p:nvSpPr>
        <p:spPr/>
        <p:txBody>
          <a:bodyPr/>
          <a:lstStyle/>
          <a:p>
            <a:r>
              <a:rPr lang="en-US" dirty="0"/>
              <a:t>B</a:t>
            </a:r>
          </a:p>
          <a:p>
            <a:pPr lvl="1"/>
            <a:r>
              <a:rPr lang="en-US" dirty="0"/>
              <a:t>PREMPRACHA  NAMCHAI , TEERAPHAT  KULTHI , TANA  KANAYART , ZHU  JINHUI </a:t>
            </a:r>
          </a:p>
          <a:p>
            <a:r>
              <a:rPr lang="en-US" dirty="0"/>
              <a:t>F</a:t>
            </a:r>
          </a:p>
          <a:p>
            <a:pPr lvl="1"/>
            <a:r>
              <a:rPr lang="en-US" dirty="0"/>
              <a:t>JIRUNTORN  PHOOYAEM , QIAN  HAO , PAKJIRA  PRASONGJEEN , EUNT MIN THAN SIN </a:t>
            </a:r>
          </a:p>
          <a:p>
            <a:r>
              <a:rPr lang="en-US" dirty="0"/>
              <a:t>J</a:t>
            </a:r>
          </a:p>
          <a:p>
            <a:pPr lvl="1"/>
            <a:r>
              <a:rPr lang="en-US" dirty="0"/>
              <a:t>TANAKORN  FAIKRATOK , AUNG HPONE MYAT , JOWITA TIDA  WISNIEWSKI , PATCHARAPOL  SONGSAKUL </a:t>
            </a:r>
          </a:p>
        </p:txBody>
      </p:sp>
    </p:spTree>
    <p:extLst>
      <p:ext uri="{BB962C8B-B14F-4D97-AF65-F5344CB8AC3E}">
        <p14:creationId xmlns:p14="http://schemas.microsoft.com/office/powerpoint/2010/main" val="823204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6CCA0-D48B-8924-FFBB-99C68B51D36B}"/>
              </a:ext>
            </a:extLst>
          </p:cNvPr>
          <p:cNvSpPr>
            <a:spLocks noGrp="1"/>
          </p:cNvSpPr>
          <p:nvPr>
            <p:ph type="title"/>
          </p:nvPr>
        </p:nvSpPr>
        <p:spPr/>
        <p:txBody>
          <a:bodyPr/>
          <a:lstStyle/>
          <a:p>
            <a:r>
              <a:rPr lang="en-US" dirty="0"/>
              <a:t>Groups C, G, K</a:t>
            </a:r>
            <a:br>
              <a:rPr lang="en-US" dirty="0"/>
            </a:br>
            <a:r>
              <a:rPr lang="en-US" dirty="0"/>
              <a:t> - Governance, Privacy, Commerce</a:t>
            </a:r>
          </a:p>
        </p:txBody>
      </p:sp>
      <p:sp>
        <p:nvSpPr>
          <p:cNvPr id="3" name="Text Placeholder 2">
            <a:extLst>
              <a:ext uri="{FF2B5EF4-FFF2-40B4-BE49-F238E27FC236}">
                <a16:creationId xmlns:a16="http://schemas.microsoft.com/office/drawing/2014/main" id="{C4D08E47-65AC-AF71-9D95-CD85E0440BD8}"/>
              </a:ext>
            </a:extLst>
          </p:cNvPr>
          <p:cNvSpPr>
            <a:spLocks noGrp="1"/>
          </p:cNvSpPr>
          <p:nvPr>
            <p:ph type="body" idx="1"/>
          </p:nvPr>
        </p:nvSpPr>
        <p:spPr/>
        <p:txBody>
          <a:bodyPr/>
          <a:lstStyle/>
          <a:p>
            <a:r>
              <a:rPr lang="en-US" dirty="0"/>
              <a:t>C</a:t>
            </a:r>
          </a:p>
          <a:p>
            <a:pPr lvl="1"/>
            <a:r>
              <a:rPr lang="en-US" dirty="0"/>
              <a:t>APILUK  BUALUANG , NUTTHIRA  INTAMOON , DAVISA  TANJARAT , KYAW PHYO PAING </a:t>
            </a:r>
          </a:p>
          <a:p>
            <a:r>
              <a:rPr lang="en-US" dirty="0"/>
              <a:t>G</a:t>
            </a:r>
          </a:p>
          <a:p>
            <a:pPr lvl="1"/>
            <a:r>
              <a:rPr lang="en-US" dirty="0"/>
              <a:t>GON  KODAMA , PATTARADANAI  MAYOON , KRITTAMETH  PANTHAROT , CALEB  JIREH  DILIG </a:t>
            </a:r>
          </a:p>
          <a:p>
            <a:r>
              <a:rPr lang="en-US" dirty="0"/>
              <a:t>K</a:t>
            </a:r>
          </a:p>
          <a:p>
            <a:pPr lvl="1"/>
            <a:r>
              <a:rPr lang="en-US" dirty="0"/>
              <a:t>EI THANDAR BO , SHIN THANT AEIN , KIRAN JOHN ROZEMA , AUNG KHANT </a:t>
            </a:r>
          </a:p>
        </p:txBody>
      </p:sp>
    </p:spTree>
    <p:extLst>
      <p:ext uri="{BB962C8B-B14F-4D97-AF65-F5344CB8AC3E}">
        <p14:creationId xmlns:p14="http://schemas.microsoft.com/office/powerpoint/2010/main" val="3669742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6FBC1-2AE4-DAF4-E43F-A686E9B9AE90}"/>
              </a:ext>
            </a:extLst>
          </p:cNvPr>
          <p:cNvSpPr>
            <a:spLocks noGrp="1"/>
          </p:cNvSpPr>
          <p:nvPr>
            <p:ph type="title"/>
          </p:nvPr>
        </p:nvSpPr>
        <p:spPr/>
        <p:txBody>
          <a:bodyPr/>
          <a:lstStyle/>
          <a:p>
            <a:r>
              <a:rPr lang="en-US" dirty="0"/>
              <a:t>Groups D, H, L – Love, Family, Ourselves</a:t>
            </a:r>
          </a:p>
        </p:txBody>
      </p:sp>
      <p:sp>
        <p:nvSpPr>
          <p:cNvPr id="3" name="Text Placeholder 2">
            <a:extLst>
              <a:ext uri="{FF2B5EF4-FFF2-40B4-BE49-F238E27FC236}">
                <a16:creationId xmlns:a16="http://schemas.microsoft.com/office/drawing/2014/main" id="{2D0512F9-0CAF-5BD7-0348-5F12A991C2EC}"/>
              </a:ext>
            </a:extLst>
          </p:cNvPr>
          <p:cNvSpPr>
            <a:spLocks noGrp="1"/>
          </p:cNvSpPr>
          <p:nvPr>
            <p:ph type="body" idx="1"/>
          </p:nvPr>
        </p:nvSpPr>
        <p:spPr/>
        <p:txBody>
          <a:bodyPr/>
          <a:lstStyle/>
          <a:p>
            <a:r>
              <a:rPr lang="en-US" dirty="0"/>
              <a:t>D</a:t>
            </a:r>
          </a:p>
          <a:p>
            <a:pPr lvl="1"/>
            <a:r>
              <a:rPr lang="en-US" dirty="0"/>
              <a:t>PEERAWIT  MANEEKIANG , KYAW SWAR HEIN , MAY PHOO KYAW , JIRAYU  ARHENGTRAKUN </a:t>
            </a:r>
          </a:p>
          <a:p>
            <a:r>
              <a:rPr lang="en-US" dirty="0"/>
              <a:t>H</a:t>
            </a:r>
          </a:p>
          <a:p>
            <a:pPr lvl="1"/>
            <a:r>
              <a:rPr lang="en-US" dirty="0"/>
              <a:t>NATNICHA  PUSSARUNGSEE , CHARLES LAPHAI GUM SAN AUNG , HNIN PWINT PHYU , SWETTACHOT  PEKTAPIN </a:t>
            </a:r>
          </a:p>
          <a:p>
            <a:r>
              <a:rPr lang="en-US" dirty="0"/>
              <a:t>L</a:t>
            </a:r>
          </a:p>
          <a:p>
            <a:pPr lvl="1"/>
            <a:r>
              <a:rPr lang="en-US" dirty="0"/>
              <a:t>NAWAPHAT  PANYA , JIDAPHA  SUWANNATHEP , KHIN CHAW SU LWIN </a:t>
            </a:r>
          </a:p>
        </p:txBody>
      </p:sp>
    </p:spTree>
    <p:extLst>
      <p:ext uri="{BB962C8B-B14F-4D97-AF65-F5344CB8AC3E}">
        <p14:creationId xmlns:p14="http://schemas.microsoft.com/office/powerpoint/2010/main" val="2961214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Networks Recap</a:t>
            </a:r>
          </a:p>
        </p:txBody>
      </p:sp>
      <p:sp>
        <p:nvSpPr>
          <p:cNvPr id="32" name="Shape 32"/>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What were the features of: </a:t>
            </a:r>
          </a:p>
          <a:p>
            <a:pPr rtl="0">
              <a:lnSpc>
                <a:spcPct val="100000"/>
              </a:lnSpc>
              <a:buNone/>
            </a:pPr>
            <a:r>
              <a:rPr lang="en-US" sz="2666">
                <a:solidFill>
                  <a:srgbClr val="FFFFFF"/>
                </a:solidFill>
                <a:latin typeface="Comic Sans MS"/>
                <a:ea typeface="Comic Sans MS"/>
                <a:cs typeface="Comic Sans MS"/>
                <a:sym typeface="Comic Sans MS"/>
              </a:rPr>
              <a:t>    Centralised Network</a:t>
            </a:r>
          </a:p>
          <a:p>
            <a:pPr rtl="0">
              <a:lnSpc>
                <a:spcPct val="100000"/>
              </a:lnSpc>
              <a:buNone/>
            </a:pPr>
            <a:r>
              <a:rPr lang="en-US" sz="2666">
                <a:solidFill>
                  <a:srgbClr val="FFFFFF"/>
                </a:solidFill>
                <a:latin typeface="Comic Sans MS"/>
                <a:ea typeface="Comic Sans MS"/>
                <a:cs typeface="Comic Sans MS"/>
                <a:sym typeface="Comic Sans MS"/>
              </a:rPr>
              <a:t>    Decentralised Network</a:t>
            </a:r>
          </a:p>
          <a:p>
            <a:pPr rtl="0">
              <a:lnSpc>
                <a:spcPct val="100000"/>
              </a:lnSpc>
              <a:buNone/>
            </a:pPr>
            <a:r>
              <a:rPr lang="en-US" sz="2666">
                <a:solidFill>
                  <a:srgbClr val="FFFFFF"/>
                </a:solidFill>
                <a:latin typeface="Comic Sans MS"/>
                <a:ea typeface="Comic Sans MS"/>
                <a:cs typeface="Comic Sans MS"/>
                <a:sym typeface="Comic Sans MS"/>
              </a:rPr>
              <a:t>    Distributed Network</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Speeding Up the Network</a:t>
            </a:r>
          </a:p>
          <a:p>
            <a:pPr rtl="0">
              <a:lnSpc>
                <a:spcPct val="100000"/>
              </a:lnSpc>
              <a:buNone/>
            </a:pPr>
            <a:r>
              <a:rPr lang="en-US" sz="2666">
                <a:solidFill>
                  <a:srgbClr val="FFFFFF"/>
                </a:solidFill>
                <a:latin typeface="Comic Sans MS"/>
                <a:ea typeface="Comic Sans MS"/>
                <a:cs typeface="Comic Sans MS"/>
                <a:sym typeface="Comic Sans MS"/>
              </a:rPr>
              <a:t>    Caching</a:t>
            </a:r>
          </a:p>
          <a:p>
            <a:pPr rtl="0">
              <a:lnSpc>
                <a:spcPct val="100000"/>
              </a:lnSpc>
              <a:buNone/>
            </a:pPr>
            <a:r>
              <a:rPr lang="en-US" sz="2666">
                <a:solidFill>
                  <a:srgbClr val="FFFFFF"/>
                </a:solidFill>
                <a:latin typeface="Comic Sans MS"/>
                <a:ea typeface="Comic Sans MS"/>
                <a:cs typeface="Comic Sans MS"/>
                <a:sym typeface="Comic Sans MS"/>
              </a:rPr>
              <a:t>    Routing</a:t>
            </a:r>
          </a:p>
          <a:p>
            <a:pPr rtl="0">
              <a:lnSpc>
                <a:spcPct val="100000"/>
              </a:lnSpc>
              <a:buNone/>
            </a:pPr>
            <a:r>
              <a:rPr lang="en-US" sz="2666">
                <a:solidFill>
                  <a:srgbClr val="FFFFFF"/>
                </a:solidFill>
                <a:latin typeface="Comic Sans MS"/>
                <a:ea typeface="Comic Sans MS"/>
                <a:cs typeface="Comic Sans MS"/>
                <a:sym typeface="Comic Sans MS"/>
              </a:rPr>
              <a:t>    Multiple Route Efficiencies</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Early Social Networks</a:t>
            </a:r>
          </a:p>
        </p:txBody>
      </p:sp>
      <p:sp>
        <p:nvSpPr>
          <p:cNvPr id="110" name="Shape 110"/>
          <p:cNvSpPr txBox="1">
            <a:spLocks noGrp="1"/>
          </p:cNvSpPr>
          <p:nvPr>
            <p:ph type="body" idx="1"/>
          </p:nvPr>
        </p:nvSpPr>
        <p:spPr>
          <a:xfrm>
            <a:off x="291475" y="1818250"/>
            <a:ext cx="9625474" cy="5572574"/>
          </a:xfrm>
          <a:prstGeom prst="rect">
            <a:avLst/>
          </a:prstGeom>
        </p:spPr>
        <p:txBody>
          <a:bodyPr lIns="38100" tIns="38100" rIns="38100" bIns="38100" anchor="t" anchorCtr="0">
            <a:noAutofit/>
          </a:bodyPr>
          <a:lstStyle/>
          <a:p>
            <a:pPr rtl="0">
              <a:lnSpc>
                <a:spcPct val="100000"/>
              </a:lnSpc>
              <a:buNone/>
            </a:pPr>
            <a:r>
              <a:rPr lang="en-US" sz="2400" dirty="0">
                <a:solidFill>
                  <a:srgbClr val="FFFFFF"/>
                </a:solidFill>
                <a:latin typeface="Comic Sans MS"/>
                <a:ea typeface="Comic Sans MS"/>
                <a:cs typeface="Comic Sans MS"/>
                <a:sym typeface="Comic Sans MS"/>
              </a:rPr>
              <a:t>BBS</a:t>
            </a:r>
          </a:p>
          <a:p>
            <a:pPr rtl="0">
              <a:lnSpc>
                <a:spcPct val="100000"/>
              </a:lnSpc>
              <a:buNone/>
            </a:pPr>
            <a:r>
              <a:rPr lang="en-US" sz="2400" dirty="0">
                <a:solidFill>
                  <a:srgbClr val="FFFFFF"/>
                </a:solidFill>
                <a:latin typeface="Comic Sans MS"/>
                <a:ea typeface="Comic Sans MS"/>
                <a:cs typeface="Comic Sans MS"/>
                <a:sym typeface="Comic Sans MS"/>
              </a:rPr>
              <a:t>    Bulletin Board System</a:t>
            </a:r>
          </a:p>
          <a:p>
            <a:pPr rtl="0">
              <a:lnSpc>
                <a:spcPct val="100000"/>
              </a:lnSpc>
              <a:buNone/>
            </a:pPr>
            <a:r>
              <a:rPr lang="en-US" sz="2400" dirty="0">
                <a:solidFill>
                  <a:srgbClr val="FFFFFF"/>
                </a:solidFill>
                <a:latin typeface="Comic Sans MS"/>
                <a:ea typeface="Comic Sans MS"/>
                <a:cs typeface="Comic Sans MS"/>
                <a:sym typeface="Comic Sans MS"/>
              </a:rPr>
              <a:t>    Late 70s / Early 80s</a:t>
            </a:r>
          </a:p>
          <a:p>
            <a:pPr rtl="0">
              <a:lnSpc>
                <a:spcPct val="100000"/>
              </a:lnSpc>
              <a:buNone/>
            </a:pPr>
            <a:r>
              <a:rPr lang="en-US" sz="2400" dirty="0">
                <a:solidFill>
                  <a:srgbClr val="FFFFFF"/>
                </a:solidFill>
                <a:latin typeface="Comic Sans MS"/>
                <a:ea typeface="Comic Sans MS"/>
                <a:cs typeface="Comic Sans MS"/>
                <a:sym typeface="Comic Sans MS"/>
              </a:rPr>
              <a:t>    Complex computer language</a:t>
            </a:r>
          </a:p>
          <a:p>
            <a:pPr rtl="0">
              <a:lnSpc>
                <a:spcPct val="100000"/>
              </a:lnSpc>
              <a:buNone/>
            </a:pPr>
            <a:r>
              <a:rPr lang="en-US" sz="2400" dirty="0">
                <a:solidFill>
                  <a:srgbClr val="FFFFFF"/>
                </a:solidFill>
                <a:latin typeface="Comic Sans MS"/>
                <a:ea typeface="Comic Sans MS"/>
                <a:cs typeface="Comic Sans MS"/>
                <a:sym typeface="Comic Sans MS"/>
              </a:rPr>
              <a:t>    Breeding ground for social rejects &amp; boring, reclusive nerds!</a:t>
            </a:r>
          </a:p>
          <a:p>
            <a:pPr rtl="0">
              <a:lnSpc>
                <a:spcPct val="100000"/>
              </a:lnSpc>
              <a:buNone/>
            </a:pPr>
            <a:r>
              <a:rPr lang="en-US" sz="2400" dirty="0">
                <a:solidFill>
                  <a:srgbClr val="FFFFFF"/>
                </a:solidFill>
                <a:latin typeface="Comic Sans MS"/>
                <a:ea typeface="Comic Sans MS"/>
                <a:cs typeface="Comic Sans MS"/>
                <a:sym typeface="Comic Sans MS"/>
              </a:rPr>
              <a:t>    A central node where users could connect, communicate &amp; download files / games etc.</a:t>
            </a:r>
          </a:p>
          <a:p>
            <a:pPr rtl="0">
              <a:lnSpc>
                <a:spcPct val="100000"/>
              </a:lnSpc>
              <a:buNone/>
            </a:pPr>
            <a:r>
              <a:rPr lang="en-US" sz="2400" dirty="0">
                <a:solidFill>
                  <a:srgbClr val="FFFFFF"/>
                </a:solidFill>
                <a:latin typeface="Comic Sans MS"/>
                <a:ea typeface="Comic Sans MS"/>
                <a:cs typeface="Comic Sans MS"/>
                <a:sym typeface="Comic Sans MS"/>
              </a:rPr>
              <a:t>    </a:t>
            </a:r>
            <a:r>
              <a:rPr lang="en-US" sz="2400" dirty="0" err="1">
                <a:solidFill>
                  <a:srgbClr val="FFFFFF"/>
                </a:solidFill>
                <a:latin typeface="Comic Sans MS"/>
                <a:ea typeface="Comic Sans MS"/>
                <a:cs typeface="Comic Sans MS"/>
                <a:sym typeface="Comic Sans MS"/>
              </a:rPr>
              <a:t>Dialled</a:t>
            </a:r>
            <a:r>
              <a:rPr lang="en-US" sz="2400" dirty="0">
                <a:solidFill>
                  <a:srgbClr val="FFFFFF"/>
                </a:solidFill>
                <a:latin typeface="Comic Sans MS"/>
                <a:ea typeface="Comic Sans MS"/>
                <a:cs typeface="Comic Sans MS"/>
                <a:sym typeface="Comic Sans MS"/>
              </a:rPr>
              <a:t> up connection via phone</a:t>
            </a:r>
          </a:p>
          <a:p>
            <a:pPr rtl="0">
              <a:lnSpc>
                <a:spcPct val="100000"/>
              </a:lnSpc>
              <a:buNone/>
            </a:pPr>
            <a:r>
              <a:rPr lang="en-US" sz="2400" dirty="0">
                <a:solidFill>
                  <a:srgbClr val="FFFFFF"/>
                </a:solidFill>
                <a:latin typeface="Comic Sans MS"/>
                <a:ea typeface="Comic Sans MS"/>
                <a:cs typeface="Comic Sans MS"/>
                <a:sym typeface="Comic Sans MS"/>
              </a:rPr>
              <a:t>    Usually only local people, due to phone charges</a:t>
            </a:r>
          </a:p>
          <a:p>
            <a:pPr rtl="0">
              <a:lnSpc>
                <a:spcPct val="100000"/>
              </a:lnSpc>
              <a:buNone/>
            </a:pPr>
            <a:r>
              <a:rPr lang="en-US" sz="2400" dirty="0">
                <a:solidFill>
                  <a:srgbClr val="FFFFFF"/>
                </a:solidFill>
                <a:latin typeface="Comic Sans MS"/>
                <a:ea typeface="Comic Sans MS"/>
                <a:cs typeface="Comic Sans MS"/>
                <a:sym typeface="Comic Sans MS"/>
              </a:rPr>
              <a:t>    Text only exchanges @ Glacial Speed!</a:t>
            </a:r>
          </a:p>
          <a:p>
            <a:pPr rtl="0">
              <a:lnSpc>
                <a:spcPct val="100000"/>
              </a:lnSpc>
              <a:buNone/>
            </a:pPr>
            <a:r>
              <a:rPr lang="en-US" sz="2400" dirty="0">
                <a:solidFill>
                  <a:srgbClr val="FFFFFF"/>
                </a:solidFill>
                <a:latin typeface="Comic Sans MS"/>
                <a:ea typeface="Comic Sans MS"/>
                <a:cs typeface="Comic Sans MS"/>
                <a:sym typeface="Comic Sans MS"/>
              </a:rPr>
              <a:t>    Slowly gained popularity through to the 90s - LUBBS</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The internet kicks in</a:t>
            </a:r>
          </a:p>
        </p:txBody>
      </p:sp>
      <p:sp>
        <p:nvSpPr>
          <p:cNvPr id="116" name="Shape 116"/>
          <p:cNvSpPr txBox="1">
            <a:spLocks noGrp="1"/>
          </p:cNvSpPr>
          <p:nvPr>
            <p:ph type="body" idx="1"/>
          </p:nvPr>
        </p:nvSpPr>
        <p:spPr>
          <a:xfrm>
            <a:off x="291475" y="1818250"/>
            <a:ext cx="9625474" cy="5572574"/>
          </a:xfrm>
          <a:prstGeom prst="rect">
            <a:avLst/>
          </a:prstGeom>
        </p:spPr>
        <p:txBody>
          <a:bodyPr lIns="38100" tIns="38100" rIns="38100" bIns="38100" anchor="t" anchorCtr="0">
            <a:noAutofit/>
          </a:bodyPr>
          <a:lstStyle/>
          <a:p>
            <a:pPr rtl="0">
              <a:lnSpc>
                <a:spcPct val="100000"/>
              </a:lnSpc>
              <a:buNone/>
            </a:pPr>
            <a:r>
              <a:rPr lang="en-US" sz="2000" dirty="0">
                <a:solidFill>
                  <a:srgbClr val="FFFFFF"/>
                </a:solidFill>
                <a:latin typeface="Comic Sans MS"/>
                <a:ea typeface="Comic Sans MS"/>
                <a:cs typeface="Comic Sans MS"/>
                <a:sym typeface="Comic Sans MS"/>
              </a:rPr>
              <a:t>AOL</a:t>
            </a:r>
          </a:p>
          <a:p>
            <a:pPr rtl="0">
              <a:lnSpc>
                <a:spcPct val="100000"/>
              </a:lnSpc>
              <a:buNone/>
            </a:pPr>
            <a:r>
              <a:rPr lang="en-US" sz="2000" dirty="0">
                <a:solidFill>
                  <a:srgbClr val="FFFFFF"/>
                </a:solidFill>
                <a:latin typeface="Comic Sans MS"/>
                <a:ea typeface="Comic Sans MS"/>
                <a:cs typeface="Comic Sans MS"/>
                <a:sym typeface="Comic Sans MS"/>
              </a:rPr>
              <a:t>    Member profiles</a:t>
            </a:r>
          </a:p>
          <a:p>
            <a:pPr rtl="0">
              <a:lnSpc>
                <a:spcPct val="100000"/>
              </a:lnSpc>
              <a:buNone/>
            </a:pPr>
            <a:r>
              <a:rPr lang="en-US" sz="2000" dirty="0">
                <a:solidFill>
                  <a:srgbClr val="FFFFFF"/>
                </a:solidFill>
                <a:latin typeface="Comic Sans MS"/>
                <a:ea typeface="Comic Sans MS"/>
                <a:cs typeface="Comic Sans MS"/>
                <a:sym typeface="Comic Sans MS"/>
              </a:rPr>
              <a:t>    Member created communities</a:t>
            </a:r>
          </a:p>
          <a:p>
            <a:pPr rtl="0">
              <a:lnSpc>
                <a:spcPct val="100000"/>
              </a:lnSpc>
              <a:buNone/>
            </a:pPr>
            <a:r>
              <a:rPr lang="en-US" sz="2000" dirty="0">
                <a:solidFill>
                  <a:srgbClr val="FFFFFF"/>
                </a:solidFill>
                <a:latin typeface="Comic Sans MS"/>
                <a:ea typeface="Comic Sans MS"/>
                <a:cs typeface="Comic Sans MS"/>
                <a:sym typeface="Comic Sans MS"/>
              </a:rPr>
              <a:t>    </a:t>
            </a:r>
            <a:r>
              <a:rPr lang="en-US" sz="2000" dirty="0" err="1">
                <a:solidFill>
                  <a:srgbClr val="FFFFFF"/>
                </a:solidFill>
                <a:latin typeface="Comic Sans MS"/>
                <a:ea typeface="Comic Sans MS"/>
                <a:cs typeface="Comic Sans MS"/>
                <a:sym typeface="Comic Sans MS"/>
              </a:rPr>
              <a:t>Messenging</a:t>
            </a:r>
            <a:r>
              <a:rPr lang="en-US" sz="2000" dirty="0">
                <a:solidFill>
                  <a:srgbClr val="FFFFFF"/>
                </a:solidFill>
                <a:latin typeface="Comic Sans MS"/>
                <a:ea typeface="Comic Sans MS"/>
                <a:cs typeface="Comic Sans MS"/>
                <a:sym typeface="Comic Sans MS"/>
              </a:rPr>
              <a:t> service</a:t>
            </a:r>
          </a:p>
          <a:p>
            <a:endParaRPr lang="en-US" sz="2000" dirty="0">
              <a:solidFill>
                <a:srgbClr val="FFFFFF"/>
              </a:solidFill>
              <a:latin typeface="Comic Sans MS"/>
              <a:ea typeface="Comic Sans MS"/>
              <a:cs typeface="Comic Sans MS"/>
              <a:sym typeface="Comic Sans MS"/>
            </a:endParaRPr>
          </a:p>
          <a:p>
            <a:pPr rtl="0">
              <a:lnSpc>
                <a:spcPct val="100000"/>
              </a:lnSpc>
              <a:buNone/>
            </a:pPr>
            <a:r>
              <a:rPr lang="en-US" sz="2000" dirty="0">
                <a:solidFill>
                  <a:srgbClr val="FFFFFF"/>
                </a:solidFill>
                <a:latin typeface="Comic Sans MS"/>
                <a:ea typeface="Comic Sans MS"/>
                <a:cs typeface="Comic Sans MS"/>
                <a:sym typeface="Comic Sans MS"/>
              </a:rPr>
              <a:t>Classmates.com</a:t>
            </a:r>
          </a:p>
          <a:p>
            <a:pPr rtl="0">
              <a:lnSpc>
                <a:spcPct val="100000"/>
              </a:lnSpc>
              <a:buNone/>
            </a:pPr>
            <a:r>
              <a:rPr lang="en-US" sz="2000" dirty="0">
                <a:solidFill>
                  <a:srgbClr val="FFFFFF"/>
                </a:solidFill>
                <a:latin typeface="Comic Sans MS"/>
                <a:ea typeface="Comic Sans MS"/>
                <a:cs typeface="Comic Sans MS"/>
                <a:sym typeface="Comic Sans MS"/>
              </a:rPr>
              <a:t>    Originally no profiles</a:t>
            </a:r>
          </a:p>
          <a:p>
            <a:pPr rtl="0">
              <a:lnSpc>
                <a:spcPct val="100000"/>
              </a:lnSpc>
              <a:buNone/>
            </a:pPr>
            <a:r>
              <a:rPr lang="en-US" sz="2000" dirty="0">
                <a:solidFill>
                  <a:srgbClr val="FFFFFF"/>
                </a:solidFill>
                <a:latin typeface="Comic Sans MS"/>
                <a:ea typeface="Comic Sans MS"/>
                <a:cs typeface="Comic Sans MS"/>
                <a:sym typeface="Comic Sans MS"/>
              </a:rPr>
              <a:t>    But could search for old school colleagues</a:t>
            </a:r>
          </a:p>
          <a:p>
            <a:endParaRPr lang="en-US" sz="2000" dirty="0">
              <a:solidFill>
                <a:srgbClr val="FFFFFF"/>
              </a:solidFill>
              <a:latin typeface="Comic Sans MS"/>
              <a:ea typeface="Comic Sans MS"/>
              <a:cs typeface="Comic Sans MS"/>
              <a:sym typeface="Comic Sans MS"/>
            </a:endParaRPr>
          </a:p>
          <a:p>
            <a:pPr rtl="0">
              <a:lnSpc>
                <a:spcPct val="100000"/>
              </a:lnSpc>
              <a:buNone/>
            </a:pPr>
            <a:r>
              <a:rPr lang="en-US" sz="2000" dirty="0">
                <a:solidFill>
                  <a:srgbClr val="FFFFFF"/>
                </a:solidFill>
                <a:latin typeface="Comic Sans MS"/>
                <a:ea typeface="Comic Sans MS"/>
                <a:cs typeface="Comic Sans MS"/>
                <a:sym typeface="Comic Sans MS"/>
              </a:rPr>
              <a:t>sixdegrees.com</a:t>
            </a:r>
          </a:p>
          <a:p>
            <a:pPr rtl="0">
              <a:lnSpc>
                <a:spcPct val="100000"/>
              </a:lnSpc>
              <a:buNone/>
            </a:pPr>
            <a:r>
              <a:rPr lang="en-US" sz="2000" dirty="0">
                <a:solidFill>
                  <a:srgbClr val="FFFFFF"/>
                </a:solidFill>
                <a:latin typeface="Comic Sans MS"/>
                <a:ea typeface="Comic Sans MS"/>
                <a:cs typeface="Comic Sans MS"/>
                <a:sym typeface="Comic Sans MS"/>
              </a:rPr>
              <a:t>    Create / Surf profiles, create groups, invite friends</a:t>
            </a:r>
          </a:p>
          <a:p>
            <a:pPr rtl="0">
              <a:lnSpc>
                <a:spcPct val="100000"/>
              </a:lnSpc>
              <a:buNone/>
            </a:pPr>
            <a:r>
              <a:rPr lang="en-US" sz="2000" dirty="0">
                <a:solidFill>
                  <a:srgbClr val="FFFFFF"/>
                </a:solidFill>
                <a:latin typeface="Comic Sans MS"/>
                <a:ea typeface="Comic Sans MS"/>
                <a:cs typeface="Comic Sans MS"/>
                <a:sym typeface="Comic Sans MS"/>
              </a:rPr>
              <a:t>    Inviting friends was too pushy/spammy (then)</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2002</a:t>
            </a:r>
          </a:p>
        </p:txBody>
      </p:sp>
      <p:sp>
        <p:nvSpPr>
          <p:cNvPr id="122" name="Shape 122"/>
          <p:cNvSpPr txBox="1">
            <a:spLocks noGrp="1"/>
          </p:cNvSpPr>
          <p:nvPr>
            <p:ph type="body" idx="1"/>
          </p:nvPr>
        </p:nvSpPr>
        <p:spPr>
          <a:xfrm>
            <a:off x="291475" y="1818250"/>
            <a:ext cx="9625474" cy="5572574"/>
          </a:xfrm>
          <a:prstGeom prst="rect">
            <a:avLst/>
          </a:prstGeom>
        </p:spPr>
        <p:txBody>
          <a:bodyPr lIns="38100" tIns="38100" rIns="38100" bIns="38100" anchor="t" anchorCtr="0">
            <a:noAutofit/>
          </a:bodyPr>
          <a:lstStyle/>
          <a:p>
            <a:pPr rtl="0">
              <a:lnSpc>
                <a:spcPct val="100000"/>
              </a:lnSpc>
              <a:buNone/>
            </a:pPr>
            <a:r>
              <a:rPr lang="en-US" sz="2000" dirty="0">
                <a:solidFill>
                  <a:srgbClr val="FFFFFF"/>
                </a:solidFill>
                <a:latin typeface="Comic Sans MS"/>
                <a:ea typeface="Comic Sans MS"/>
                <a:cs typeface="Comic Sans MS"/>
                <a:sym typeface="Comic Sans MS"/>
              </a:rPr>
              <a:t>Friendster.com</a:t>
            </a:r>
          </a:p>
          <a:p>
            <a:pPr rtl="0">
              <a:lnSpc>
                <a:spcPct val="100000"/>
              </a:lnSpc>
              <a:buNone/>
            </a:pPr>
            <a:r>
              <a:rPr lang="en-US" sz="2000" dirty="0">
                <a:solidFill>
                  <a:srgbClr val="FFFFFF"/>
                </a:solidFill>
                <a:latin typeface="Comic Sans MS"/>
                <a:ea typeface="Comic Sans MS"/>
                <a:cs typeface="Comic Sans MS"/>
                <a:sym typeface="Comic Sans MS"/>
              </a:rPr>
              <a:t>    "A dating site that isn't about dating"    </a:t>
            </a:r>
          </a:p>
          <a:p>
            <a:pPr rtl="0">
              <a:lnSpc>
                <a:spcPct val="100000"/>
              </a:lnSpc>
              <a:buNone/>
            </a:pPr>
            <a:r>
              <a:rPr lang="en-US" sz="2000" dirty="0">
                <a:solidFill>
                  <a:srgbClr val="FFFFFF"/>
                </a:solidFill>
                <a:latin typeface="Comic Sans MS"/>
                <a:ea typeface="Comic Sans MS"/>
                <a:cs typeface="Comic Sans MS"/>
                <a:sym typeface="Comic Sans MS"/>
              </a:rPr>
              <a:t>    Connecting people through common bonds </a:t>
            </a:r>
          </a:p>
          <a:p>
            <a:endParaRPr lang="en-US" sz="2000" dirty="0">
              <a:solidFill>
                <a:srgbClr val="FFFFFF"/>
              </a:solidFill>
              <a:latin typeface="Comic Sans MS"/>
              <a:ea typeface="Comic Sans MS"/>
              <a:cs typeface="Comic Sans MS"/>
              <a:sym typeface="Comic Sans MS"/>
            </a:endParaRPr>
          </a:p>
          <a:p>
            <a:pPr rtl="0">
              <a:lnSpc>
                <a:spcPct val="100000"/>
              </a:lnSpc>
              <a:buNone/>
            </a:pPr>
            <a:r>
              <a:rPr lang="en-US" sz="2000" dirty="0">
                <a:solidFill>
                  <a:srgbClr val="FFFFFF"/>
                </a:solidFill>
                <a:latin typeface="Comic Sans MS"/>
                <a:ea typeface="Comic Sans MS"/>
                <a:cs typeface="Comic Sans MS"/>
                <a:sym typeface="Comic Sans MS"/>
              </a:rPr>
              <a:t>LinkedIn.com (2003)</a:t>
            </a:r>
          </a:p>
          <a:p>
            <a:pPr rtl="0">
              <a:lnSpc>
                <a:spcPct val="100000"/>
              </a:lnSpc>
              <a:buNone/>
            </a:pPr>
            <a:r>
              <a:rPr lang="en-US" sz="2000" dirty="0">
                <a:solidFill>
                  <a:srgbClr val="FFFFFF"/>
                </a:solidFill>
                <a:latin typeface="Comic Sans MS"/>
                <a:ea typeface="Comic Sans MS"/>
                <a:cs typeface="Comic Sans MS"/>
                <a:sym typeface="Comic Sans MS"/>
              </a:rPr>
              <a:t>    Serious, sober approach</a:t>
            </a:r>
          </a:p>
          <a:p>
            <a:pPr rtl="0">
              <a:lnSpc>
                <a:spcPct val="100000"/>
              </a:lnSpc>
              <a:buNone/>
            </a:pPr>
            <a:r>
              <a:rPr lang="en-US" sz="2000" dirty="0">
                <a:solidFill>
                  <a:srgbClr val="FFFFFF"/>
                </a:solidFill>
                <a:latin typeface="Comic Sans MS"/>
                <a:ea typeface="Comic Sans MS"/>
                <a:cs typeface="Comic Sans MS"/>
                <a:sym typeface="Comic Sans MS"/>
              </a:rPr>
              <a:t>    Not a playground for former classmates</a:t>
            </a:r>
          </a:p>
          <a:p>
            <a:pPr rtl="0">
              <a:lnSpc>
                <a:spcPct val="100000"/>
              </a:lnSpc>
              <a:buNone/>
            </a:pPr>
            <a:r>
              <a:rPr lang="en-US" sz="2000" dirty="0">
                <a:solidFill>
                  <a:srgbClr val="FFFFFF"/>
                </a:solidFill>
                <a:latin typeface="Comic Sans MS"/>
                <a:ea typeface="Comic Sans MS"/>
                <a:cs typeface="Comic Sans MS"/>
                <a:sym typeface="Comic Sans MS"/>
              </a:rPr>
              <a:t>    A business networking resource</a:t>
            </a:r>
          </a:p>
          <a:p>
            <a:endParaRPr lang="en-US" sz="2000" dirty="0">
              <a:solidFill>
                <a:srgbClr val="FFFFFF"/>
              </a:solidFill>
              <a:latin typeface="Comic Sans MS"/>
              <a:ea typeface="Comic Sans MS"/>
              <a:cs typeface="Comic Sans MS"/>
              <a:sym typeface="Comic Sans MS"/>
            </a:endParaRPr>
          </a:p>
          <a:p>
            <a:pPr rtl="0">
              <a:lnSpc>
                <a:spcPct val="100000"/>
              </a:lnSpc>
              <a:buNone/>
            </a:pPr>
            <a:r>
              <a:rPr lang="en-US" sz="2000" dirty="0">
                <a:solidFill>
                  <a:srgbClr val="FFFFFF"/>
                </a:solidFill>
                <a:latin typeface="Comic Sans MS"/>
                <a:ea typeface="Comic Sans MS"/>
                <a:cs typeface="Comic Sans MS"/>
                <a:sym typeface="Comic Sans MS"/>
              </a:rPr>
              <a:t>MySpace.com (2003)</a:t>
            </a:r>
          </a:p>
          <a:p>
            <a:pPr rtl="0">
              <a:lnSpc>
                <a:spcPct val="100000"/>
              </a:lnSpc>
              <a:buNone/>
            </a:pPr>
            <a:r>
              <a:rPr lang="en-US" sz="2000" dirty="0">
                <a:solidFill>
                  <a:srgbClr val="FFFFFF"/>
                </a:solidFill>
                <a:latin typeface="Comic Sans MS"/>
                <a:ea typeface="Comic Sans MS"/>
                <a:cs typeface="Comic Sans MS"/>
                <a:sym typeface="Comic Sans MS"/>
              </a:rPr>
              <a:t>    Hipper / Cooler than Friendster</a:t>
            </a:r>
          </a:p>
          <a:p>
            <a:pPr rtl="0">
              <a:lnSpc>
                <a:spcPct val="100000"/>
              </a:lnSpc>
              <a:buNone/>
            </a:pPr>
            <a:r>
              <a:rPr lang="en-US" sz="2000" dirty="0">
                <a:solidFill>
                  <a:srgbClr val="FFFFFF"/>
                </a:solidFill>
                <a:latin typeface="Comic Sans MS"/>
                <a:ea typeface="Comic Sans MS"/>
                <a:cs typeface="Comic Sans MS"/>
                <a:sym typeface="Comic Sans MS"/>
              </a:rPr>
              <a:t>    Attracting many </a:t>
            </a:r>
            <a:r>
              <a:rPr lang="en-US" sz="2000" dirty="0" err="1">
                <a:solidFill>
                  <a:srgbClr val="FFFFFF"/>
                </a:solidFill>
                <a:latin typeface="Comic Sans MS"/>
                <a:ea typeface="Comic Sans MS"/>
                <a:cs typeface="Comic Sans MS"/>
                <a:sym typeface="Comic Sans MS"/>
              </a:rPr>
              <a:t>friendster's</a:t>
            </a:r>
            <a:r>
              <a:rPr lang="en-US" sz="2000" dirty="0">
                <a:solidFill>
                  <a:srgbClr val="FFFFFF"/>
                </a:solidFill>
                <a:latin typeface="Comic Sans MS"/>
                <a:ea typeface="Comic Sans MS"/>
                <a:cs typeface="Comic Sans MS"/>
                <a:sym typeface="Comic Sans MS"/>
              </a:rPr>
              <a:t> with music &amp; videos</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Facebook</a:t>
            </a:r>
          </a:p>
        </p:txBody>
      </p:sp>
      <p:sp>
        <p:nvSpPr>
          <p:cNvPr id="128" name="Shape 128"/>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2004 - Harvard Only product peddling</a:t>
            </a:r>
          </a:p>
          <a:p>
            <a:pPr rtl="0">
              <a:lnSpc>
                <a:spcPct val="100000"/>
              </a:lnSpc>
              <a:buNone/>
            </a:pPr>
            <a:r>
              <a:rPr lang="en-US" sz="2666">
                <a:solidFill>
                  <a:srgbClr val="FFFFFF"/>
                </a:solidFill>
                <a:latin typeface="Comic Sans MS"/>
                <a:ea typeface="Comic Sans MS"/>
                <a:cs typeface="Comic Sans MS"/>
                <a:sym typeface="Comic Sans MS"/>
              </a:rPr>
              <a:t>2006 - General public</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Massive investment</a:t>
            </a:r>
          </a:p>
          <a:p>
            <a:pPr rtl="0">
              <a:lnSpc>
                <a:spcPct val="100000"/>
              </a:lnSpc>
              <a:buNone/>
            </a:pPr>
            <a:r>
              <a:rPr lang="en-US" sz="2666">
                <a:solidFill>
                  <a:srgbClr val="FFFFFF"/>
                </a:solidFill>
                <a:latin typeface="Comic Sans MS"/>
                <a:ea typeface="Comic Sans MS"/>
                <a:cs typeface="Comic Sans MS"/>
                <a:sym typeface="Comic Sans MS"/>
              </a:rPr>
              <a:t>Easy to use</a:t>
            </a:r>
          </a:p>
          <a:p>
            <a:pPr rtl="0">
              <a:lnSpc>
                <a:spcPct val="100000"/>
              </a:lnSpc>
              <a:buNone/>
            </a:pPr>
            <a:r>
              <a:rPr lang="en-US" sz="2666">
                <a:solidFill>
                  <a:srgbClr val="FFFFFF"/>
                </a:solidFill>
                <a:latin typeface="Comic Sans MS"/>
                <a:ea typeface="Comic Sans MS"/>
                <a:cs typeface="Comic Sans MS"/>
                <a:sym typeface="Comic Sans MS"/>
              </a:rPr>
              <a:t>Lots of features</a:t>
            </a:r>
          </a:p>
          <a:p>
            <a:endParaRPr lang="en-US" sz="2666">
              <a:solidFill>
                <a:srgbClr val="FFFFFF"/>
              </a:solidFill>
              <a:latin typeface="Comic Sans MS"/>
              <a:ea typeface="Comic Sans MS"/>
              <a:cs typeface="Comic Sans MS"/>
              <a:sym typeface="Comic Sans MS"/>
            </a:endParaRP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Other Sites</a:t>
            </a:r>
          </a:p>
        </p:txBody>
      </p:sp>
      <p:sp>
        <p:nvSpPr>
          <p:cNvPr id="134" name="Shape 134"/>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Orkut - (Brazil / India)</a:t>
            </a:r>
          </a:p>
          <a:p>
            <a:pPr rtl="0">
              <a:lnSpc>
                <a:spcPct val="100000"/>
              </a:lnSpc>
              <a:buNone/>
            </a:pPr>
            <a:r>
              <a:rPr lang="en-US" sz="2666">
                <a:solidFill>
                  <a:srgbClr val="FFFFFF"/>
                </a:solidFill>
                <a:latin typeface="Comic Sans MS"/>
                <a:ea typeface="Comic Sans MS"/>
                <a:cs typeface="Comic Sans MS"/>
                <a:sym typeface="Comic Sans MS"/>
              </a:rPr>
              <a:t>Skyrock - (France, Belgium, Switzerland)</a:t>
            </a:r>
          </a:p>
          <a:p>
            <a:pPr rtl="0">
              <a:lnSpc>
                <a:spcPct val="100000"/>
              </a:lnSpc>
              <a:buNone/>
            </a:pPr>
            <a:r>
              <a:rPr lang="en-US" sz="2666">
                <a:solidFill>
                  <a:srgbClr val="FFFFFF"/>
                </a:solidFill>
                <a:latin typeface="Comic Sans MS"/>
                <a:ea typeface="Comic Sans MS"/>
                <a:cs typeface="Comic Sans MS"/>
                <a:sym typeface="Comic Sans MS"/>
              </a:rPr>
              <a:t>Multiply - (Philippines)</a:t>
            </a:r>
          </a:p>
          <a:p>
            <a:pPr rtl="0">
              <a:lnSpc>
                <a:spcPct val="100000"/>
              </a:lnSpc>
              <a:buNone/>
            </a:pPr>
            <a:r>
              <a:rPr lang="en-US" sz="2666">
                <a:solidFill>
                  <a:srgbClr val="FFFFFF"/>
                </a:solidFill>
                <a:latin typeface="Comic Sans MS"/>
                <a:ea typeface="Comic Sans MS"/>
                <a:cs typeface="Comic Sans MS"/>
                <a:sym typeface="Comic Sans MS"/>
              </a:rPr>
              <a:t>Mixi - (Japan)</a:t>
            </a:r>
          </a:p>
          <a:p>
            <a:pPr rtl="0">
              <a:lnSpc>
                <a:spcPct val="100000"/>
              </a:lnSpc>
              <a:buNone/>
            </a:pPr>
            <a:r>
              <a:rPr lang="en-US" sz="2666">
                <a:solidFill>
                  <a:srgbClr val="FFFFFF"/>
                </a:solidFill>
                <a:latin typeface="Comic Sans MS"/>
                <a:ea typeface="Comic Sans MS"/>
                <a:cs typeface="Comic Sans MS"/>
                <a:sym typeface="Comic Sans MS"/>
              </a:rPr>
              <a:t>Qzone - (China)</a:t>
            </a:r>
          </a:p>
          <a:p>
            <a:pPr rtl="0">
              <a:lnSpc>
                <a:spcPct val="100000"/>
              </a:lnSpc>
              <a:buNone/>
            </a:pPr>
            <a:r>
              <a:rPr lang="en-US" sz="2666">
                <a:solidFill>
                  <a:srgbClr val="FFFFFF"/>
                </a:solidFill>
                <a:latin typeface="Comic Sans MS"/>
                <a:ea typeface="Comic Sans MS"/>
                <a:cs typeface="Comic Sans MS"/>
                <a:sym typeface="Comic Sans MS"/>
              </a:rPr>
              <a:t>Badoo - (Europe)</a:t>
            </a:r>
          </a:p>
          <a:p>
            <a:pPr rtl="0">
              <a:lnSpc>
                <a:spcPct val="100000"/>
              </a:lnSpc>
              <a:buNone/>
            </a:pPr>
            <a:r>
              <a:rPr lang="en-US" sz="2666">
                <a:solidFill>
                  <a:srgbClr val="FFFFFF"/>
                </a:solidFill>
                <a:latin typeface="Comic Sans MS"/>
                <a:ea typeface="Comic Sans MS"/>
                <a:cs typeface="Comic Sans MS"/>
                <a:sym typeface="Comic Sans MS"/>
              </a:rPr>
              <a:t>Nasza-klasa - (Poland)</a:t>
            </a:r>
          </a:p>
          <a:p>
            <a:pPr rtl="0">
              <a:lnSpc>
                <a:spcPct val="100000"/>
              </a:lnSpc>
              <a:buNone/>
            </a:pPr>
            <a:r>
              <a:rPr lang="en-US" sz="2666">
                <a:solidFill>
                  <a:srgbClr val="FFFFFF"/>
                </a:solidFill>
                <a:latin typeface="Comic Sans MS"/>
                <a:ea typeface="Comic Sans MS"/>
                <a:cs typeface="Comic Sans MS"/>
                <a:sym typeface="Comic Sans MS"/>
              </a:rPr>
              <a:t>Odnoklassniki - (Russia)</a:t>
            </a:r>
          </a:p>
          <a:p>
            <a:pPr rtl="0">
              <a:lnSpc>
                <a:spcPct val="100000"/>
              </a:lnSpc>
              <a:buNone/>
            </a:pPr>
            <a:r>
              <a:rPr lang="en-US" sz="2666">
                <a:solidFill>
                  <a:srgbClr val="FFFFFF"/>
                </a:solidFill>
                <a:latin typeface="Comic Sans MS"/>
                <a:ea typeface="Comic Sans MS"/>
                <a:cs typeface="Comic Sans MS"/>
                <a:sym typeface="Comic Sans MS"/>
              </a:rPr>
              <a:t>VKontakte - (Russia)</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Blogging</a:t>
            </a:r>
          </a:p>
        </p:txBody>
      </p:sp>
      <p:sp>
        <p:nvSpPr>
          <p:cNvPr id="140" name="Shape 140"/>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Bebo - Blog Early Blog Often (2005)</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Twitter - 2006</a:t>
            </a:r>
          </a:p>
          <a:p>
            <a:pPr rtl="0">
              <a:lnSpc>
                <a:spcPct val="100000"/>
              </a:lnSpc>
              <a:buNone/>
            </a:pPr>
            <a:r>
              <a:rPr lang="en-US" sz="2666">
                <a:solidFill>
                  <a:srgbClr val="FFFFFF"/>
                </a:solidFill>
                <a:latin typeface="Comic Sans MS"/>
                <a:ea typeface="Comic Sans MS"/>
                <a:cs typeface="Comic Sans MS"/>
                <a:sym typeface="Comic Sans MS"/>
              </a:rPr>
              <a:t>    Do we really need to know that you are drinking coke?</a:t>
            </a:r>
          </a:p>
          <a:p>
            <a:pPr rtl="0">
              <a:lnSpc>
                <a:spcPct val="100000"/>
              </a:lnSpc>
              <a:buNone/>
            </a:pPr>
            <a:r>
              <a:rPr lang="en-US" sz="2666">
                <a:solidFill>
                  <a:srgbClr val="FFFFFF"/>
                </a:solidFill>
                <a:latin typeface="Comic Sans MS"/>
                <a:ea typeface="Comic Sans MS"/>
                <a:cs typeface="Comic Sans MS"/>
                <a:sym typeface="Comic Sans MS"/>
              </a:rPr>
              <a:t>    But, it has handled real time search in a new unique way!</a:t>
            </a: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5 Ways  Social Media Changes the way we work…</a:t>
            </a:r>
          </a:p>
        </p:txBody>
      </p:sp>
      <p:sp>
        <p:nvSpPr>
          <p:cNvPr id="3" name="Content Placeholder 2"/>
          <p:cNvSpPr>
            <a:spLocks noGrp="1"/>
          </p:cNvSpPr>
          <p:nvPr>
            <p:ph idx="1"/>
          </p:nvPr>
        </p:nvSpPr>
        <p:spPr/>
        <p:txBody>
          <a:bodyPr/>
          <a:lstStyle/>
          <a:p>
            <a:r>
              <a:rPr lang="en-US" dirty="0"/>
              <a:t>Social Media Goes Company Wide</a:t>
            </a:r>
          </a:p>
          <a:p>
            <a:r>
              <a:rPr lang="en-US" dirty="0"/>
              <a:t>Email Use Declines as better communication channels open</a:t>
            </a:r>
          </a:p>
          <a:p>
            <a:r>
              <a:rPr lang="en-US" dirty="0"/>
              <a:t>Social Media command </a:t>
            </a:r>
            <a:r>
              <a:rPr lang="en-US" dirty="0" err="1"/>
              <a:t>centres</a:t>
            </a:r>
            <a:r>
              <a:rPr lang="en-US" dirty="0"/>
              <a:t> become mainstream</a:t>
            </a:r>
          </a:p>
          <a:p>
            <a:r>
              <a:rPr lang="en-US" dirty="0"/>
              <a:t>Social Media compliance becomes a priority</a:t>
            </a:r>
          </a:p>
          <a:p>
            <a:r>
              <a:rPr lang="en-US" dirty="0"/>
              <a:t>International &amp; Niche Social Networks present new challenges</a:t>
            </a:r>
          </a:p>
        </p:txBody>
      </p:sp>
    </p:spTree>
    <p:extLst>
      <p:ext uri="{BB962C8B-B14F-4D97-AF65-F5344CB8AC3E}">
        <p14:creationId xmlns:p14="http://schemas.microsoft.com/office/powerpoint/2010/main" val="27459447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ways</a:t>
            </a:r>
          </a:p>
        </p:txBody>
      </p:sp>
      <p:sp>
        <p:nvSpPr>
          <p:cNvPr id="3" name="Content Placeholder 2"/>
          <p:cNvSpPr>
            <a:spLocks noGrp="1"/>
          </p:cNvSpPr>
          <p:nvPr>
            <p:ph idx="1"/>
          </p:nvPr>
        </p:nvSpPr>
        <p:spPr/>
        <p:txBody>
          <a:bodyPr/>
          <a:lstStyle/>
          <a:p>
            <a:r>
              <a:rPr lang="en-US" dirty="0"/>
              <a:t>Facebook was launched in 2004</a:t>
            </a:r>
          </a:p>
          <a:p>
            <a:pPr lvl="1"/>
            <a:r>
              <a:rPr lang="en-US" dirty="0"/>
              <a:t>Evolved from dorm room to boardroom </a:t>
            </a:r>
          </a:p>
          <a:p>
            <a:endParaRPr lang="en-US" dirty="0"/>
          </a:p>
          <a:p>
            <a:r>
              <a:rPr lang="en-US" dirty="0"/>
              <a:t>73% of Fortune 500 active on Twitter</a:t>
            </a:r>
          </a:p>
          <a:p>
            <a:r>
              <a:rPr lang="en-US" dirty="0"/>
              <a:t>80% of executives believe social media engagement lead to increased sales</a:t>
            </a:r>
          </a:p>
          <a:p>
            <a:endParaRPr lang="en-US" dirty="0"/>
          </a:p>
        </p:txBody>
      </p:sp>
    </p:spTree>
    <p:extLst>
      <p:ext uri="{BB962C8B-B14F-4D97-AF65-F5344CB8AC3E}">
        <p14:creationId xmlns:p14="http://schemas.microsoft.com/office/powerpoint/2010/main" val="6818781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Social Media Goes Company Wide</a:t>
            </a:r>
            <a:endParaRPr lang="en-US" dirty="0"/>
          </a:p>
        </p:txBody>
      </p:sp>
      <p:sp>
        <p:nvSpPr>
          <p:cNvPr id="3" name="Content Placeholder 2"/>
          <p:cNvSpPr>
            <a:spLocks noGrp="1"/>
          </p:cNvSpPr>
          <p:nvPr>
            <p:ph idx="1"/>
          </p:nvPr>
        </p:nvSpPr>
        <p:spPr/>
        <p:txBody>
          <a:bodyPr>
            <a:normAutofit lnSpcReduction="10000"/>
          </a:bodyPr>
          <a:lstStyle/>
          <a:p>
            <a:r>
              <a:rPr lang="en-US" dirty="0"/>
              <a:t>Social Media</a:t>
            </a:r>
          </a:p>
          <a:p>
            <a:pPr lvl="1"/>
            <a:r>
              <a:rPr lang="en-US" dirty="0"/>
              <a:t>a tool for the Marketing Department?</a:t>
            </a:r>
          </a:p>
          <a:p>
            <a:pPr lvl="1"/>
            <a:r>
              <a:rPr lang="en-US" dirty="0"/>
              <a:t>Transaction Based -&gt; Relationship Based?</a:t>
            </a:r>
          </a:p>
          <a:p>
            <a:endParaRPr lang="en-US" dirty="0"/>
          </a:p>
          <a:p>
            <a:r>
              <a:rPr lang="en-US" dirty="0"/>
              <a:t>McKinsey - $1.3 Trillion in untapped value from social networks through “improved communications &amp; collaborations within and across enterprises”</a:t>
            </a:r>
          </a:p>
          <a:p>
            <a:endParaRPr lang="en-US" dirty="0"/>
          </a:p>
          <a:p>
            <a:r>
              <a:rPr lang="en-US" dirty="0"/>
              <a:t>Social Media to become the office productivity tool.</a:t>
            </a:r>
          </a:p>
          <a:p>
            <a:pPr lvl="1"/>
            <a:r>
              <a:rPr lang="en-US" dirty="0"/>
              <a:t>Like Email once was</a:t>
            </a:r>
          </a:p>
        </p:txBody>
      </p:sp>
    </p:spTree>
    <p:extLst>
      <p:ext uri="{BB962C8B-B14F-4D97-AF65-F5344CB8AC3E}">
        <p14:creationId xmlns:p14="http://schemas.microsoft.com/office/powerpoint/2010/main" val="25330278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Social Media Goes Company Wide</a:t>
            </a:r>
          </a:p>
        </p:txBody>
      </p:sp>
      <p:sp>
        <p:nvSpPr>
          <p:cNvPr id="3" name="Content Placeholder 2"/>
          <p:cNvSpPr>
            <a:spLocks noGrp="1"/>
          </p:cNvSpPr>
          <p:nvPr>
            <p:ph idx="1"/>
          </p:nvPr>
        </p:nvSpPr>
        <p:spPr/>
        <p:txBody>
          <a:bodyPr/>
          <a:lstStyle/>
          <a:p>
            <a:r>
              <a:rPr lang="en-US" dirty="0"/>
              <a:t>HR uses Social Media to connect with Job Seekers</a:t>
            </a:r>
          </a:p>
          <a:p>
            <a:r>
              <a:rPr lang="en-US" dirty="0"/>
              <a:t>Sales teams generate leads, track clients as they move through the “sales funnel”</a:t>
            </a:r>
          </a:p>
          <a:p>
            <a:r>
              <a:rPr lang="en-US" dirty="0"/>
              <a:t>Operations &amp; Distribution teams forecast supply chains</a:t>
            </a:r>
          </a:p>
          <a:p>
            <a:r>
              <a:rPr lang="en-US" dirty="0"/>
              <a:t>R&amp;D brainstorm product ideas</a:t>
            </a:r>
          </a:p>
          <a:p>
            <a:endParaRPr lang="en-US" dirty="0"/>
          </a:p>
          <a:p>
            <a:r>
              <a:rPr lang="en-US" dirty="0"/>
              <a:t>Social Media is a serious business tool</a:t>
            </a:r>
          </a:p>
        </p:txBody>
      </p:sp>
    </p:spTree>
    <p:extLst>
      <p:ext uri="{BB962C8B-B14F-4D97-AF65-F5344CB8AC3E}">
        <p14:creationId xmlns:p14="http://schemas.microsoft.com/office/powerpoint/2010/main" val="1690143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This Week</a:t>
            </a:r>
          </a:p>
        </p:txBody>
      </p:sp>
      <p:sp>
        <p:nvSpPr>
          <p:cNvPr id="38" name="Shape 38"/>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It's Time for a "Revolution"</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The revolution of Social Networks and Social Media</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So Lets talk about "Web 2.0"</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Email use declines as better communication channels open</a:t>
            </a:r>
            <a:br>
              <a:rPr lang="en-US" dirty="0"/>
            </a:br>
            <a:endParaRPr lang="en-US" dirty="0"/>
          </a:p>
        </p:txBody>
      </p:sp>
      <p:sp>
        <p:nvSpPr>
          <p:cNvPr id="3" name="Content Placeholder 2"/>
          <p:cNvSpPr>
            <a:spLocks noGrp="1"/>
          </p:cNvSpPr>
          <p:nvPr>
            <p:ph idx="1"/>
          </p:nvPr>
        </p:nvSpPr>
        <p:spPr/>
        <p:txBody>
          <a:bodyPr/>
          <a:lstStyle/>
          <a:p>
            <a:r>
              <a:rPr lang="en-US" dirty="0"/>
              <a:t>Email</a:t>
            </a:r>
          </a:p>
          <a:p>
            <a:pPr lvl="1"/>
            <a:r>
              <a:rPr lang="en-US" dirty="0"/>
              <a:t>Great for FORMAL, ONE to ONE correspondence</a:t>
            </a:r>
          </a:p>
          <a:p>
            <a:pPr lvl="1"/>
            <a:r>
              <a:rPr lang="en-US" dirty="0"/>
              <a:t>but </a:t>
            </a:r>
            <a:r>
              <a:rPr lang="en-US"/>
              <a:t>is it </a:t>
            </a:r>
            <a:r>
              <a:rPr lang="en-US" dirty="0"/>
              <a:t>great for collaboration?</a:t>
            </a:r>
          </a:p>
          <a:p>
            <a:pPr lvl="1"/>
            <a:endParaRPr lang="en-US" dirty="0"/>
          </a:p>
          <a:p>
            <a:r>
              <a:rPr lang="en-US" dirty="0"/>
              <a:t>Wikis?</a:t>
            </a:r>
          </a:p>
          <a:p>
            <a:r>
              <a:rPr lang="en-US" dirty="0"/>
              <a:t>Instant Messaging?</a:t>
            </a:r>
          </a:p>
          <a:p>
            <a:endParaRPr lang="en-US" dirty="0"/>
          </a:p>
          <a:p>
            <a:r>
              <a:rPr lang="en-US" dirty="0"/>
              <a:t>Why?</a:t>
            </a:r>
          </a:p>
          <a:p>
            <a:pPr lvl="1"/>
            <a:r>
              <a:rPr lang="en-US" dirty="0"/>
              <a:t>Real-Time Communication</a:t>
            </a:r>
          </a:p>
          <a:p>
            <a:pPr lvl="1"/>
            <a:r>
              <a:rPr lang="en-US" dirty="0" err="1"/>
              <a:t>Centralised</a:t>
            </a:r>
            <a:r>
              <a:rPr lang="en-US" dirty="0"/>
              <a:t> Information Sharing</a:t>
            </a:r>
          </a:p>
        </p:txBody>
      </p:sp>
    </p:spTree>
    <p:extLst>
      <p:ext uri="{BB962C8B-B14F-4D97-AF65-F5344CB8AC3E}">
        <p14:creationId xmlns:p14="http://schemas.microsoft.com/office/powerpoint/2010/main" val="32817317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Email</a:t>
            </a:r>
          </a:p>
        </p:txBody>
      </p:sp>
      <p:sp>
        <p:nvSpPr>
          <p:cNvPr id="3" name="Content Placeholder 2"/>
          <p:cNvSpPr>
            <a:spLocks noGrp="1"/>
          </p:cNvSpPr>
          <p:nvPr>
            <p:ph idx="1"/>
          </p:nvPr>
        </p:nvSpPr>
        <p:spPr/>
        <p:txBody>
          <a:bodyPr/>
          <a:lstStyle/>
          <a:p>
            <a:r>
              <a:rPr lang="en-US" dirty="0"/>
              <a:t>Unproductive Tool</a:t>
            </a:r>
          </a:p>
          <a:p>
            <a:pPr lvl="1"/>
            <a:r>
              <a:rPr lang="en-US" dirty="0"/>
              <a:t>How long do you spend replying to emails?</a:t>
            </a:r>
          </a:p>
          <a:p>
            <a:r>
              <a:rPr lang="en-US" dirty="0"/>
              <a:t>Linear – NOT collaborative</a:t>
            </a:r>
          </a:p>
          <a:p>
            <a:pPr lvl="1"/>
            <a:r>
              <a:rPr lang="en-US" dirty="0"/>
              <a:t>Back and forth, not community based</a:t>
            </a:r>
          </a:p>
          <a:p>
            <a:r>
              <a:rPr lang="en-US" dirty="0"/>
              <a:t>Not Social</a:t>
            </a:r>
          </a:p>
          <a:p>
            <a:pPr lvl="1"/>
            <a:r>
              <a:rPr lang="en-US" dirty="0"/>
              <a:t>The right tool for discussions?</a:t>
            </a:r>
          </a:p>
          <a:p>
            <a:r>
              <a:rPr lang="en-US" dirty="0"/>
              <a:t>The inbox Black Hole</a:t>
            </a:r>
          </a:p>
          <a:p>
            <a:pPr lvl="1"/>
            <a:r>
              <a:rPr lang="en-US" dirty="0"/>
              <a:t>How big is your black hole?</a:t>
            </a:r>
          </a:p>
          <a:p>
            <a:r>
              <a:rPr lang="en-US" dirty="0"/>
              <a:t>Sharing Documents by Email</a:t>
            </a:r>
          </a:p>
          <a:p>
            <a:pPr lvl="1"/>
            <a:r>
              <a:rPr lang="en-US" dirty="0"/>
              <a:t>Can you edit, translate…?</a:t>
            </a:r>
          </a:p>
        </p:txBody>
      </p:sp>
    </p:spTree>
    <p:extLst>
      <p:ext uri="{BB962C8B-B14F-4D97-AF65-F5344CB8AC3E}">
        <p14:creationId xmlns:p14="http://schemas.microsoft.com/office/powerpoint/2010/main" val="14789315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Better tools?</a:t>
            </a:r>
          </a:p>
        </p:txBody>
      </p:sp>
      <p:sp>
        <p:nvSpPr>
          <p:cNvPr id="3" name="Content Placeholder 2"/>
          <p:cNvSpPr>
            <a:spLocks noGrp="1"/>
          </p:cNvSpPr>
          <p:nvPr>
            <p:ph idx="1"/>
          </p:nvPr>
        </p:nvSpPr>
        <p:spPr/>
        <p:txBody>
          <a:bodyPr/>
          <a:lstStyle/>
          <a:p>
            <a:r>
              <a:rPr lang="en-US" dirty="0"/>
              <a:t>Yammer? Chatter?</a:t>
            </a:r>
          </a:p>
          <a:p>
            <a:r>
              <a:rPr lang="en-US" dirty="0"/>
              <a:t>Google Wave?</a:t>
            </a:r>
          </a:p>
          <a:p>
            <a:r>
              <a:rPr lang="en-US" dirty="0"/>
              <a:t>Google Docs…. (sorry)… Google Drive…</a:t>
            </a:r>
          </a:p>
          <a:p>
            <a:endParaRPr lang="en-US" dirty="0"/>
          </a:p>
          <a:p>
            <a:r>
              <a:rPr lang="en-US" dirty="0"/>
              <a:t>Virtual Work Groups</a:t>
            </a:r>
          </a:p>
          <a:p>
            <a:r>
              <a:rPr lang="en-US" dirty="0" err="1"/>
              <a:t>Centralised</a:t>
            </a:r>
            <a:r>
              <a:rPr lang="en-US" dirty="0"/>
              <a:t> Message Boards</a:t>
            </a:r>
          </a:p>
          <a:p>
            <a:endParaRPr lang="en-US" dirty="0"/>
          </a:p>
          <a:p>
            <a:r>
              <a:rPr lang="en-US" dirty="0"/>
              <a:t>Unlock the “dark matter” in the “black hole”</a:t>
            </a:r>
          </a:p>
          <a:p>
            <a:endParaRPr lang="en-US" dirty="0"/>
          </a:p>
        </p:txBody>
      </p:sp>
      <p:pic>
        <p:nvPicPr>
          <p:cNvPr id="5" name="Picture 4">
            <a:extLst>
              <a:ext uri="{FF2B5EF4-FFF2-40B4-BE49-F238E27FC236}">
                <a16:creationId xmlns:a16="http://schemas.microsoft.com/office/drawing/2014/main" id="{34EDCCF5-9DD7-4BA3-9B80-0085BEFAD416}"/>
              </a:ext>
            </a:extLst>
          </p:cNvPr>
          <p:cNvPicPr>
            <a:picLocks noChangeAspect="1"/>
          </p:cNvPicPr>
          <p:nvPr/>
        </p:nvPicPr>
        <p:blipFill>
          <a:blip r:embed="rId2"/>
          <a:stretch>
            <a:fillRect/>
          </a:stretch>
        </p:blipFill>
        <p:spPr>
          <a:xfrm>
            <a:off x="6078865" y="3903142"/>
            <a:ext cx="3460859" cy="1417417"/>
          </a:xfrm>
          <a:prstGeom prst="rect">
            <a:avLst/>
          </a:prstGeom>
        </p:spPr>
      </p:pic>
    </p:spTree>
    <p:extLst>
      <p:ext uri="{BB962C8B-B14F-4D97-AF65-F5344CB8AC3E}">
        <p14:creationId xmlns:p14="http://schemas.microsoft.com/office/powerpoint/2010/main" val="21221874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Social Media command </a:t>
            </a:r>
            <a:r>
              <a:rPr lang="en-US" dirty="0" err="1"/>
              <a:t>centres</a:t>
            </a:r>
            <a:r>
              <a:rPr lang="en-US" dirty="0"/>
              <a:t> become mainstream</a:t>
            </a:r>
          </a:p>
        </p:txBody>
      </p:sp>
      <p:sp>
        <p:nvSpPr>
          <p:cNvPr id="3" name="Content Placeholder 2"/>
          <p:cNvSpPr>
            <a:spLocks noGrp="1"/>
          </p:cNvSpPr>
          <p:nvPr>
            <p:ph idx="1"/>
          </p:nvPr>
        </p:nvSpPr>
        <p:spPr/>
        <p:txBody>
          <a:bodyPr>
            <a:normAutofit fontScale="92500" lnSpcReduction="20000"/>
          </a:bodyPr>
          <a:lstStyle/>
          <a:p>
            <a:r>
              <a:rPr lang="en-US" dirty="0"/>
              <a:t>“BIG DATA”</a:t>
            </a:r>
          </a:p>
          <a:p>
            <a:pPr lvl="1"/>
            <a:r>
              <a:rPr lang="en-US" dirty="0"/>
              <a:t>Client </a:t>
            </a:r>
            <a:r>
              <a:rPr lang="en-US" dirty="0" err="1"/>
              <a:t>Behaviour</a:t>
            </a:r>
            <a:endParaRPr lang="en-US" dirty="0"/>
          </a:p>
          <a:p>
            <a:pPr lvl="1"/>
            <a:r>
              <a:rPr lang="en-US" dirty="0"/>
              <a:t>Preferences</a:t>
            </a:r>
          </a:p>
          <a:p>
            <a:pPr lvl="1"/>
            <a:endParaRPr lang="en-US" dirty="0"/>
          </a:p>
          <a:p>
            <a:r>
              <a:rPr lang="en-US" dirty="0"/>
              <a:t>How do we make sense of it all?</a:t>
            </a:r>
          </a:p>
          <a:p>
            <a:pPr lvl="1"/>
            <a:r>
              <a:rPr lang="en-US" dirty="0"/>
              <a:t>There is so much data generated!</a:t>
            </a:r>
          </a:p>
          <a:p>
            <a:endParaRPr lang="en-US" dirty="0"/>
          </a:p>
          <a:p>
            <a:r>
              <a:rPr lang="en-US" dirty="0"/>
              <a:t>Companies turn to teams of analysts tracking EVERYTHING</a:t>
            </a:r>
          </a:p>
          <a:p>
            <a:pPr lvl="1"/>
            <a:r>
              <a:rPr lang="en-US" dirty="0"/>
              <a:t>responses to tweets</a:t>
            </a:r>
          </a:p>
          <a:p>
            <a:pPr lvl="1"/>
            <a:r>
              <a:rPr lang="en-US" dirty="0"/>
              <a:t>likes</a:t>
            </a:r>
          </a:p>
          <a:p>
            <a:pPr lvl="1"/>
            <a:r>
              <a:rPr lang="en-US" dirty="0"/>
              <a:t>customer sentiment</a:t>
            </a:r>
          </a:p>
        </p:txBody>
      </p:sp>
    </p:spTree>
    <p:extLst>
      <p:ext uri="{BB962C8B-B14F-4D97-AF65-F5344CB8AC3E}">
        <p14:creationId xmlns:p14="http://schemas.microsoft.com/office/powerpoint/2010/main" val="31510588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Social Media command </a:t>
            </a:r>
            <a:r>
              <a:rPr lang="en-US" dirty="0" err="1"/>
              <a:t>centres</a:t>
            </a:r>
            <a:r>
              <a:rPr lang="en-US" dirty="0"/>
              <a:t> become mainstream</a:t>
            </a:r>
          </a:p>
        </p:txBody>
      </p:sp>
      <p:sp>
        <p:nvSpPr>
          <p:cNvPr id="3" name="Content Placeholder 2"/>
          <p:cNvSpPr>
            <a:spLocks noGrp="1"/>
          </p:cNvSpPr>
          <p:nvPr>
            <p:ph idx="1"/>
          </p:nvPr>
        </p:nvSpPr>
        <p:spPr/>
        <p:txBody>
          <a:bodyPr/>
          <a:lstStyle/>
          <a:p>
            <a:r>
              <a:rPr lang="en-US" dirty="0"/>
              <a:t>The Smart </a:t>
            </a:r>
            <a:r>
              <a:rPr lang="en-US" dirty="0" err="1"/>
              <a:t>Centres</a:t>
            </a:r>
            <a:r>
              <a:rPr lang="en-US" dirty="0"/>
              <a:t> go Smart?</a:t>
            </a:r>
          </a:p>
          <a:p>
            <a:pPr lvl="1"/>
            <a:r>
              <a:rPr lang="en-US" dirty="0"/>
              <a:t>Any manager, anywhere, can see real time analysis of social metrics, and react.</a:t>
            </a:r>
          </a:p>
          <a:p>
            <a:pPr lvl="1"/>
            <a:endParaRPr lang="en-US" dirty="0"/>
          </a:p>
          <a:p>
            <a:pPr lvl="1"/>
            <a:r>
              <a:rPr lang="en-US" dirty="0"/>
              <a:t>Nestle tracks customer sentiment</a:t>
            </a:r>
          </a:p>
          <a:p>
            <a:pPr lvl="1"/>
            <a:r>
              <a:rPr lang="en-US" dirty="0"/>
              <a:t>GE speeds up certain electrical grid repairs</a:t>
            </a:r>
          </a:p>
          <a:p>
            <a:pPr lvl="1"/>
            <a:r>
              <a:rPr lang="en-US" dirty="0"/>
              <a:t>Auto industry predicts recalls</a:t>
            </a:r>
          </a:p>
          <a:p>
            <a:pPr lvl="1"/>
            <a:r>
              <a:rPr lang="en-US" dirty="0"/>
              <a:t>Stock price predictions</a:t>
            </a:r>
          </a:p>
          <a:p>
            <a:pPr lvl="1"/>
            <a:r>
              <a:rPr lang="en-US" dirty="0"/>
              <a:t>T-Mobile prevents customer defections</a:t>
            </a:r>
          </a:p>
        </p:txBody>
      </p:sp>
    </p:spTree>
    <p:extLst>
      <p:ext uri="{BB962C8B-B14F-4D97-AF65-F5344CB8AC3E}">
        <p14:creationId xmlns:p14="http://schemas.microsoft.com/office/powerpoint/2010/main" val="20965657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Social Media compliance becomes a priority</a:t>
            </a:r>
          </a:p>
        </p:txBody>
      </p:sp>
      <p:sp>
        <p:nvSpPr>
          <p:cNvPr id="3" name="Content Placeholder 2"/>
          <p:cNvSpPr>
            <a:spLocks noGrp="1"/>
          </p:cNvSpPr>
          <p:nvPr>
            <p:ph idx="1"/>
          </p:nvPr>
        </p:nvSpPr>
        <p:spPr/>
        <p:txBody>
          <a:bodyPr>
            <a:normAutofit lnSpcReduction="10000"/>
          </a:bodyPr>
          <a:lstStyle/>
          <a:p>
            <a:r>
              <a:rPr lang="en-US" dirty="0"/>
              <a:t>June 2012 – Morgan Stanley enters “</a:t>
            </a:r>
            <a:r>
              <a:rPr lang="en-US" dirty="0" err="1"/>
              <a:t>Twittersphere</a:t>
            </a:r>
            <a:r>
              <a:rPr lang="en-US" dirty="0"/>
              <a:t>”</a:t>
            </a:r>
          </a:p>
          <a:p>
            <a:pPr lvl="1"/>
            <a:r>
              <a:rPr lang="en-US" dirty="0"/>
              <a:t>SEC rules govern firm communications with public &amp; share holders</a:t>
            </a:r>
          </a:p>
          <a:p>
            <a:pPr lvl="2"/>
            <a:r>
              <a:rPr lang="en-US" dirty="0"/>
              <a:t>Every tweet is a potential lawsuit</a:t>
            </a:r>
          </a:p>
          <a:p>
            <a:endParaRPr lang="en-US" dirty="0"/>
          </a:p>
          <a:p>
            <a:r>
              <a:rPr lang="en-US" dirty="0"/>
              <a:t>Regulations means all tweets must be “compliant”</a:t>
            </a:r>
          </a:p>
          <a:p>
            <a:pPr lvl="1"/>
            <a:r>
              <a:rPr lang="en-US" dirty="0"/>
              <a:t>Storing a history of tweets</a:t>
            </a:r>
          </a:p>
          <a:p>
            <a:pPr lvl="1"/>
            <a:r>
              <a:rPr lang="en-US" dirty="0"/>
              <a:t>Training staff on appropriate tweeting behavior!</a:t>
            </a:r>
          </a:p>
          <a:p>
            <a:pPr lvl="1"/>
            <a:endParaRPr lang="en-US" dirty="0"/>
          </a:p>
          <a:p>
            <a:r>
              <a:rPr lang="en-US" dirty="0"/>
              <a:t>Maintaining compliance – industry specific compliance</a:t>
            </a:r>
          </a:p>
        </p:txBody>
      </p:sp>
    </p:spTree>
    <p:extLst>
      <p:ext uri="{BB962C8B-B14F-4D97-AF65-F5344CB8AC3E}">
        <p14:creationId xmlns:p14="http://schemas.microsoft.com/office/powerpoint/2010/main" val="454240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International and niche social networks present new challenges</a:t>
            </a:r>
            <a:endParaRPr lang="en-US" sz="3600" dirty="0"/>
          </a:p>
        </p:txBody>
      </p:sp>
      <p:sp>
        <p:nvSpPr>
          <p:cNvPr id="3" name="Content Placeholder 2"/>
          <p:cNvSpPr>
            <a:spLocks noGrp="1"/>
          </p:cNvSpPr>
          <p:nvPr>
            <p:ph idx="1"/>
          </p:nvPr>
        </p:nvSpPr>
        <p:spPr/>
        <p:txBody>
          <a:bodyPr>
            <a:normAutofit fontScale="92500" lnSpcReduction="20000"/>
          </a:bodyPr>
          <a:lstStyle/>
          <a:p>
            <a:r>
              <a:rPr lang="en-US" dirty="0"/>
              <a:t>Awesome!!!</a:t>
            </a:r>
          </a:p>
          <a:p>
            <a:pPr lvl="1"/>
            <a:r>
              <a:rPr lang="en-US" dirty="0"/>
              <a:t>We’ve got it figured out!</a:t>
            </a:r>
          </a:p>
          <a:p>
            <a:pPr lvl="1"/>
            <a:r>
              <a:rPr lang="en-US" dirty="0"/>
              <a:t>We have this </a:t>
            </a:r>
            <a:r>
              <a:rPr lang="en-US" dirty="0" err="1"/>
              <a:t>facebook</a:t>
            </a:r>
            <a:r>
              <a:rPr lang="en-US" dirty="0"/>
              <a:t> thing nailed, we’re doing good at twitter, and we’ve got </a:t>
            </a:r>
            <a:r>
              <a:rPr lang="en-US" dirty="0" err="1"/>
              <a:t>linkedin</a:t>
            </a:r>
            <a:r>
              <a:rPr lang="en-US" dirty="0"/>
              <a:t> and google+ in the bag!</a:t>
            </a:r>
          </a:p>
          <a:p>
            <a:pPr lvl="1"/>
            <a:endParaRPr lang="en-US" dirty="0"/>
          </a:p>
          <a:p>
            <a:r>
              <a:rPr lang="en-US" dirty="0"/>
              <a:t>Instagram grew by 17,319% </a:t>
            </a:r>
          </a:p>
          <a:p>
            <a:r>
              <a:rPr lang="en-US" dirty="0"/>
              <a:t>Pinterest grew by 5,124%</a:t>
            </a:r>
          </a:p>
          <a:p>
            <a:endParaRPr lang="en-US" dirty="0"/>
          </a:p>
          <a:p>
            <a:r>
              <a:rPr lang="en-US" dirty="0"/>
              <a:t>“Offering deeper functionality combined with a lower technical barrier to entry will mean new leaders in social media being created in a matter of days versus weeks and months.” (James Murray, Experian)</a:t>
            </a:r>
          </a:p>
        </p:txBody>
      </p:sp>
    </p:spTree>
    <p:extLst>
      <p:ext uri="{BB962C8B-B14F-4D97-AF65-F5344CB8AC3E}">
        <p14:creationId xmlns:p14="http://schemas.microsoft.com/office/powerpoint/2010/main" val="25522615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69D2DEA-2B13-4774-8B18-A2A3204CB1A0}"/>
              </a:ext>
            </a:extLst>
          </p:cNvPr>
          <p:cNvPicPr>
            <a:picLocks noChangeAspect="1"/>
          </p:cNvPicPr>
          <p:nvPr/>
        </p:nvPicPr>
        <p:blipFill>
          <a:blip r:embed="rId2"/>
          <a:stretch>
            <a:fillRect/>
          </a:stretch>
        </p:blipFill>
        <p:spPr>
          <a:xfrm>
            <a:off x="1468438" y="1836005"/>
            <a:ext cx="7223125" cy="4460875"/>
          </a:xfrm>
          <a:prstGeom prst="rect">
            <a:avLst/>
          </a:prstGeom>
        </p:spPr>
      </p:pic>
    </p:spTree>
    <p:extLst>
      <p:ext uri="{BB962C8B-B14F-4D97-AF65-F5344CB8AC3E}">
        <p14:creationId xmlns:p14="http://schemas.microsoft.com/office/powerpoint/2010/main" val="12914399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FFC9F16-D4C1-44BF-BF0D-1E5A57917F85}"/>
              </a:ext>
            </a:extLst>
          </p:cNvPr>
          <p:cNvPicPr>
            <a:picLocks noChangeAspect="1"/>
          </p:cNvPicPr>
          <p:nvPr/>
        </p:nvPicPr>
        <p:blipFill>
          <a:blip r:embed="rId2"/>
          <a:stretch>
            <a:fillRect/>
          </a:stretch>
        </p:blipFill>
        <p:spPr>
          <a:xfrm>
            <a:off x="1535906" y="1627188"/>
            <a:ext cx="7088188" cy="4365625"/>
          </a:xfrm>
          <a:prstGeom prst="rect">
            <a:avLst/>
          </a:prstGeom>
        </p:spPr>
      </p:pic>
    </p:spTree>
    <p:extLst>
      <p:ext uri="{BB962C8B-B14F-4D97-AF65-F5344CB8AC3E}">
        <p14:creationId xmlns:p14="http://schemas.microsoft.com/office/powerpoint/2010/main" val="28565364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Media</a:t>
            </a:r>
            <a:endParaRPr lang="th-TH" dirty="0"/>
          </a:p>
        </p:txBody>
      </p:sp>
      <p:sp>
        <p:nvSpPr>
          <p:cNvPr id="3" name="Content Placeholder 2"/>
          <p:cNvSpPr>
            <a:spLocks noGrp="1"/>
          </p:cNvSpPr>
          <p:nvPr>
            <p:ph idx="1"/>
          </p:nvPr>
        </p:nvSpPr>
        <p:spPr/>
        <p:txBody>
          <a:bodyPr/>
          <a:lstStyle/>
          <a:p>
            <a:r>
              <a:rPr lang="en-US" dirty="0"/>
              <a:t>What impacts is it having on our life? Our society? Our </a:t>
            </a:r>
            <a:r>
              <a:rPr lang="en-US" dirty="0" err="1"/>
              <a:t>behaviour</a:t>
            </a:r>
            <a:r>
              <a:rPr lang="en-US" dirty="0"/>
              <a:t>? Our Psychology?</a:t>
            </a:r>
          </a:p>
          <a:p>
            <a:endParaRPr lang="en-US" dirty="0"/>
          </a:p>
          <a:p>
            <a:r>
              <a:rPr lang="en-US" dirty="0"/>
              <a:t>Positive Impacts?</a:t>
            </a:r>
          </a:p>
          <a:p>
            <a:endParaRPr lang="en-US" dirty="0"/>
          </a:p>
          <a:p>
            <a:r>
              <a:rPr lang="en-US" dirty="0"/>
              <a:t>Negative Impacts?</a:t>
            </a:r>
            <a:endParaRPr lang="th-TH" dirty="0"/>
          </a:p>
        </p:txBody>
      </p:sp>
    </p:spTree>
    <p:extLst>
      <p:ext uri="{BB962C8B-B14F-4D97-AF65-F5344CB8AC3E}">
        <p14:creationId xmlns:p14="http://schemas.microsoft.com/office/powerpoint/2010/main" val="2748018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Definitions</a:t>
            </a:r>
          </a:p>
        </p:txBody>
      </p:sp>
      <p:sp>
        <p:nvSpPr>
          <p:cNvPr id="44" name="Shape 44"/>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dirty="0">
                <a:solidFill>
                  <a:srgbClr val="FFFFFF"/>
                </a:solidFill>
                <a:latin typeface="Comic Sans MS"/>
                <a:ea typeface="Comic Sans MS"/>
                <a:cs typeface="Comic Sans MS"/>
                <a:sym typeface="Comic Sans MS"/>
              </a:rPr>
              <a:t>Social Networks</a:t>
            </a:r>
          </a:p>
          <a:p>
            <a:endParaRPr lang="en-US" sz="2666" dirty="0">
              <a:solidFill>
                <a:srgbClr val="FFFFFF"/>
              </a:solidFill>
              <a:latin typeface="Comic Sans MS"/>
              <a:ea typeface="Comic Sans MS"/>
              <a:cs typeface="Comic Sans MS"/>
              <a:sym typeface="Comic Sans MS"/>
            </a:endParaRPr>
          </a:p>
          <a:p>
            <a:pPr rtl="0">
              <a:lnSpc>
                <a:spcPct val="100000"/>
              </a:lnSpc>
              <a:buNone/>
            </a:pPr>
            <a:r>
              <a:rPr lang="en-US" sz="2666" dirty="0">
                <a:solidFill>
                  <a:srgbClr val="FFFFFF"/>
                </a:solidFill>
                <a:latin typeface="Comic Sans MS"/>
                <a:ea typeface="Comic Sans MS"/>
                <a:cs typeface="Comic Sans MS"/>
                <a:sym typeface="Comic Sans MS"/>
              </a:rPr>
              <a:t>    "Family, and friends and their families, that together create an interconnected system through which alliances are formed, help is obtained, information is transmitted, and strings are pulled. In an organizational setting, it usually constitutes the group of one's peers, seniors, and subordinates who provide privileged information on how to get things done, how the power structure operates, and who holds the strings at present."</a:t>
            </a:r>
          </a:p>
          <a:p>
            <a:pPr algn="r" rtl="0">
              <a:lnSpc>
                <a:spcPct val="100000"/>
              </a:lnSpc>
              <a:buNone/>
            </a:pPr>
            <a:r>
              <a:rPr lang="en-US" sz="2666" dirty="0">
                <a:solidFill>
                  <a:srgbClr val="FFFFFF"/>
                </a:solidFill>
                <a:latin typeface="Comic Sans MS"/>
                <a:ea typeface="Comic Sans MS"/>
                <a:cs typeface="Comic Sans MS"/>
                <a:sym typeface="Comic Sans MS"/>
              </a:rPr>
              <a:t>BusinessDictionary.com</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Definitions</a:t>
            </a:r>
          </a:p>
        </p:txBody>
      </p:sp>
      <p:sp>
        <p:nvSpPr>
          <p:cNvPr id="50" name="Shape 50"/>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3466">
                <a:solidFill>
                  <a:srgbClr val="FFFFFF"/>
                </a:solidFill>
                <a:latin typeface="Comic Sans MS"/>
                <a:ea typeface="Comic Sans MS"/>
                <a:cs typeface="Comic Sans MS"/>
                <a:sym typeface="Comic Sans MS"/>
              </a:rPr>
              <a:t>Web Based Social Networks</a:t>
            </a:r>
          </a:p>
          <a:p>
            <a:endParaRPr lang="en-US" sz="34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    "Any website designed to allow multiple users to publish content themselves. The information may be on any subject and may be for consumption by (potential) friends, mates, employers, employees, etc. The sites typically allow users to create a "profile" describing themselves and to exchange public or private messages and list other users or groups they are connected to in some way."</a:t>
            </a:r>
          </a:p>
          <a:p>
            <a:pPr algn="r" rtl="0">
              <a:lnSpc>
                <a:spcPct val="100000"/>
              </a:lnSpc>
              <a:buNone/>
            </a:pPr>
            <a:r>
              <a:rPr lang="en-US" sz="2666">
                <a:solidFill>
                  <a:srgbClr val="FFFFFF"/>
                </a:solidFill>
                <a:latin typeface="Comic Sans MS"/>
                <a:ea typeface="Comic Sans MS"/>
                <a:cs typeface="Comic Sans MS"/>
                <a:sym typeface="Comic Sans MS"/>
              </a:rPr>
              <a:t>    Dictionary.com</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Definitions</a:t>
            </a:r>
          </a:p>
        </p:txBody>
      </p:sp>
      <p:sp>
        <p:nvSpPr>
          <p:cNvPr id="56" name="Shape 56"/>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Social Media</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    "participatory online media that utilizes the group to write and direct content, rather than a read-only media. Allows for direct contact between participants"</a:t>
            </a:r>
          </a:p>
          <a:p>
            <a:pPr algn="r" rtl="0">
              <a:lnSpc>
                <a:spcPct val="100000"/>
              </a:lnSpc>
              <a:buNone/>
            </a:pPr>
            <a:r>
              <a:rPr lang="en-US" sz="2666">
                <a:solidFill>
                  <a:srgbClr val="FFFFFF"/>
                </a:solidFill>
                <a:latin typeface="Comic Sans MS"/>
                <a:ea typeface="Comic Sans MS"/>
                <a:cs typeface="Comic Sans MS"/>
                <a:sym typeface="Comic Sans MS"/>
              </a:rPr>
              <a:t>UrbanDictionary.com</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Definitions</a:t>
            </a:r>
          </a:p>
        </p:txBody>
      </p:sp>
      <p:sp>
        <p:nvSpPr>
          <p:cNvPr id="62" name="Shape 62"/>
          <p:cNvSpPr txBox="1">
            <a:spLocks noGrp="1"/>
          </p:cNvSpPr>
          <p:nvPr>
            <p:ph type="body" idx="1"/>
          </p:nvPr>
        </p:nvSpPr>
        <p:spPr>
          <a:xfrm>
            <a:off x="304800" y="1828800"/>
            <a:ext cx="9626599" cy="5562600"/>
          </a:xfrm>
          <a:prstGeom prst="rect">
            <a:avLst/>
          </a:prstGeom>
        </p:spPr>
        <p:txBody>
          <a:bodyPr lIns="38100" tIns="38100" rIns="38100" bIns="38100" anchor="t" anchorCtr="0">
            <a:noAutofit/>
          </a:bodyPr>
          <a:lstStyle/>
          <a:p>
            <a:pPr rtl="0">
              <a:lnSpc>
                <a:spcPct val="100000"/>
              </a:lnSpc>
              <a:buNone/>
            </a:pPr>
            <a:r>
              <a:rPr lang="en-US" sz="2666">
                <a:solidFill>
                  <a:srgbClr val="FFFFFF"/>
                </a:solidFill>
                <a:latin typeface="Comic Sans MS"/>
                <a:ea typeface="Comic Sans MS"/>
                <a:cs typeface="Comic Sans MS"/>
                <a:sym typeface="Comic Sans MS"/>
              </a:rPr>
              <a:t>Web 2.0</a:t>
            </a:r>
          </a:p>
          <a:p>
            <a:endParaRPr lang="en-US" sz="2666">
              <a:solidFill>
                <a:srgbClr val="FFFFFF"/>
              </a:solidFill>
              <a:latin typeface="Comic Sans MS"/>
              <a:ea typeface="Comic Sans MS"/>
              <a:cs typeface="Comic Sans MS"/>
              <a:sym typeface="Comic Sans MS"/>
            </a:endParaRPr>
          </a:p>
          <a:p>
            <a:pPr rtl="0">
              <a:lnSpc>
                <a:spcPct val="100000"/>
              </a:lnSpc>
              <a:buNone/>
            </a:pPr>
            <a:r>
              <a:rPr lang="en-US" sz="2666">
                <a:solidFill>
                  <a:srgbClr val="FFFFFF"/>
                </a:solidFill>
                <a:latin typeface="Comic Sans MS"/>
                <a:ea typeface="Comic Sans MS"/>
                <a:cs typeface="Comic Sans MS"/>
                <a:sym typeface="Comic Sans MS"/>
              </a:rPr>
              <a:t>    "Web 2.0 (or Web 2) is the popular term for advanced Internet technology and applications including blogs, wikis, RSS and social bookmarking. The two major components of Web 2.0 are the technological advances enabled by Ajax and other new applications such as RSS and Eclipse and the user empowerment that they support."</a:t>
            </a:r>
          </a:p>
          <a:p>
            <a:pPr algn="r" rtl="0">
              <a:lnSpc>
                <a:spcPct val="100000"/>
              </a:lnSpc>
              <a:buNone/>
            </a:pPr>
            <a:r>
              <a:rPr lang="en-US" sz="2666">
                <a:solidFill>
                  <a:srgbClr val="FFFFFF"/>
                </a:solidFill>
                <a:latin typeface="Comic Sans MS"/>
                <a:ea typeface="Comic Sans MS"/>
                <a:cs typeface="Comic Sans MS"/>
                <a:sym typeface="Comic Sans MS"/>
              </a:rPr>
              <a:t>Whatis.com</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Traditional View</a:t>
            </a:r>
          </a:p>
        </p:txBody>
      </p:sp>
      <p:sp>
        <p:nvSpPr>
          <p:cNvPr id="68" name="Shape 68"/>
          <p:cNvSpPr/>
          <p:nvPr/>
        </p:nvSpPr>
        <p:spPr>
          <a:xfrm>
            <a:off x="711200" y="1219200"/>
            <a:ext cx="8839200" cy="5969000"/>
          </a:xfrm>
          <a:prstGeom prst="rect">
            <a:avLst/>
          </a:prstGeom>
          <a:blipFill>
            <a:blip r:embed="rId3"/>
            <a:stretch>
              <a:fillRect/>
            </a:stretch>
          </a:blipFill>
        </p:spPr>
        <p:txBody>
          <a:bodyPr/>
          <a:lstStyle/>
          <a:p>
            <a:endParaRPr lang="en-US"/>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266">
                <a:solidFill>
                  <a:srgbClr val="FFFFFF"/>
                </a:solidFill>
                <a:latin typeface="Comic Sans MS"/>
                <a:ea typeface="Comic Sans MS"/>
                <a:cs typeface="Comic Sans MS"/>
                <a:sym typeface="Comic Sans MS"/>
              </a:rPr>
              <a:t>"New" View</a:t>
            </a:r>
          </a:p>
        </p:txBody>
      </p:sp>
      <p:sp>
        <p:nvSpPr>
          <p:cNvPr id="74" name="Shape 74"/>
          <p:cNvSpPr/>
          <p:nvPr/>
        </p:nvSpPr>
        <p:spPr>
          <a:xfrm>
            <a:off x="609600" y="1320800"/>
            <a:ext cx="8839200" cy="5969000"/>
          </a:xfrm>
          <a:prstGeom prst="rect">
            <a:avLst/>
          </a:prstGeom>
          <a:blipFill>
            <a:blip r:embed="rId3"/>
            <a:stretch>
              <a:fillRect/>
            </a:stretch>
          </a:blipFill>
        </p:spPr>
        <p:txBody>
          <a:bodyPr/>
          <a:lstStyle/>
          <a:p>
            <a:endParaRPr lang="en-US"/>
          </a:p>
        </p:txBody>
      </p:sp>
    </p:spTree>
  </p:cSld>
  <p:clrMapOvr>
    <a:masterClrMapping/>
  </p:clrMapOvr>
  <p:transition spd="slow">
    <p:cu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28870</TotalTime>
  <Words>1694</Words>
  <Application>Microsoft Office PowerPoint</Application>
  <PresentationFormat>Custom</PresentationFormat>
  <Paragraphs>287</Paragraphs>
  <Slides>39</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Century Gothic</vt:lpstr>
      <vt:lpstr>Comic Sans MS</vt:lpstr>
      <vt:lpstr>Wingdings 3</vt:lpstr>
      <vt:lpstr>Ion</vt:lpstr>
      <vt:lpstr>ISNE101</vt:lpstr>
      <vt:lpstr>Networks Recap</vt:lpstr>
      <vt:lpstr>This Week</vt:lpstr>
      <vt:lpstr>Definitions</vt:lpstr>
      <vt:lpstr>Definitions</vt:lpstr>
      <vt:lpstr>Definitions</vt:lpstr>
      <vt:lpstr>Definitions</vt:lpstr>
      <vt:lpstr>Traditional View</vt:lpstr>
      <vt:lpstr>"New" View</vt:lpstr>
      <vt:lpstr>Information is Changing</vt:lpstr>
      <vt:lpstr>Characteristics of Information   OR Assumptions about Information</vt:lpstr>
      <vt:lpstr>It's an Information Revolution</vt:lpstr>
      <vt:lpstr>Information is Changing</vt:lpstr>
      <vt:lpstr>How did it happen?</vt:lpstr>
      <vt:lpstr>Assignment</vt:lpstr>
      <vt:lpstr>Groups A,E,I – Copyright, Authorships &amp; Identity</vt:lpstr>
      <vt:lpstr>Groups B,F,J – Ethics, Aesthetics, Rhetorics</vt:lpstr>
      <vt:lpstr>Groups C, G, K  - Governance, Privacy, Commerce</vt:lpstr>
      <vt:lpstr>Groups D, H, L – Love, Family, Ourselves</vt:lpstr>
      <vt:lpstr>Early Social Networks</vt:lpstr>
      <vt:lpstr>The internet kicks in</vt:lpstr>
      <vt:lpstr>2002</vt:lpstr>
      <vt:lpstr>Facebook</vt:lpstr>
      <vt:lpstr>Other Sites</vt:lpstr>
      <vt:lpstr>Blogging</vt:lpstr>
      <vt:lpstr>5 Ways  Social Media Changes the way we work…</vt:lpstr>
      <vt:lpstr>5 ways</vt:lpstr>
      <vt:lpstr>Social Media Goes Company Wide</vt:lpstr>
      <vt:lpstr>Social Media Goes Company Wide</vt:lpstr>
      <vt:lpstr>Email use declines as better communication channels open </vt:lpstr>
      <vt:lpstr>Email</vt:lpstr>
      <vt:lpstr>Better tools?</vt:lpstr>
      <vt:lpstr>Social Media command centres become mainstream</vt:lpstr>
      <vt:lpstr>Social Media command centres become mainstream</vt:lpstr>
      <vt:lpstr>Social Media compliance becomes a priority</vt:lpstr>
      <vt:lpstr>International and niche social networks present new challenges</vt:lpstr>
      <vt:lpstr>PowerPoint Presentation</vt:lpstr>
      <vt:lpstr>PowerPoint Presentation</vt:lpstr>
      <vt:lpstr>Social Media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ISNE101</dc:title>
  <dc:creator>Admin</dc:creator>
  <cp:lastModifiedBy>KENNETH COSH</cp:lastModifiedBy>
  <cp:revision>20</cp:revision>
  <dcterms:modified xsi:type="dcterms:W3CDTF">2025-07-19T03:11:11Z</dcterms:modified>
</cp:coreProperties>
</file>