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9" r:id="rId4"/>
    <p:sldId id="280" r:id="rId5"/>
    <p:sldId id="282" r:id="rId6"/>
    <p:sldId id="283" r:id="rId7"/>
    <p:sldId id="284" r:id="rId8"/>
    <p:sldId id="285" r:id="rId9"/>
    <p:sldId id="281" r:id="rId10"/>
    <p:sldId id="287" r:id="rId11"/>
    <p:sldId id="289" r:id="rId12"/>
    <p:sldId id="309" r:id="rId13"/>
    <p:sldId id="310" r:id="rId14"/>
    <p:sldId id="314" r:id="rId15"/>
    <p:sldId id="311" r:id="rId16"/>
    <p:sldId id="312" r:id="rId17"/>
    <p:sldId id="290" r:id="rId18"/>
    <p:sldId id="313" r:id="rId19"/>
    <p:sldId id="291" r:id="rId20"/>
    <p:sldId id="292" r:id="rId21"/>
    <p:sldId id="293" r:id="rId22"/>
    <p:sldId id="307" r:id="rId23"/>
    <p:sldId id="294" r:id="rId24"/>
    <p:sldId id="295" r:id="rId25"/>
    <p:sldId id="298" r:id="rId26"/>
    <p:sldId id="296" r:id="rId27"/>
    <p:sldId id="297" r:id="rId28"/>
    <p:sldId id="300" r:id="rId29"/>
    <p:sldId id="302" r:id="rId30"/>
    <p:sldId id="308" r:id="rId31"/>
    <p:sldId id="301" r:id="rId32"/>
    <p:sldId id="303" r:id="rId33"/>
    <p:sldId id="304" r:id="rId34"/>
    <p:sldId id="305" r:id="rId35"/>
    <p:sldId id="306" r:id="rId36"/>
    <p:sldId id="27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6024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B743-C5A8-4F83-B9FA-37FE0C6AB8B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1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B743-C5A8-4F83-B9FA-37FE0C6AB8B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3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B743-C5A8-4F83-B9FA-37FE0C6AB8B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6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B743-C5A8-4F83-B9FA-37FE0C6AB8B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2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B743-C5A8-4F83-B9FA-37FE0C6AB8B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0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B743-C5A8-4F83-B9FA-37FE0C6AB8B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B743-C5A8-4F83-B9FA-37FE0C6AB8B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B743-C5A8-4F83-B9FA-37FE0C6AB8B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4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B743-C5A8-4F83-B9FA-37FE0C6AB8B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B743-C5A8-4F83-B9FA-37FE0C6AB8B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5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4B743-C5A8-4F83-B9FA-37FE0C6AB8B1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D0B27-691A-456A-94E0-6B5FE2E0A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26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firebase.google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mui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5C3B-3842-48CE-8B38-00C9603046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Programming Language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E37087-CD46-4189-A645-E901BC5326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12</a:t>
            </a:r>
          </a:p>
          <a:p>
            <a:r>
              <a:rPr lang="en-US" dirty="0"/>
              <a:t>React 3</a:t>
            </a:r>
          </a:p>
        </p:txBody>
      </p:sp>
    </p:spTree>
    <p:extLst>
      <p:ext uri="{BB962C8B-B14F-4D97-AF65-F5344CB8AC3E}">
        <p14:creationId xmlns:p14="http://schemas.microsoft.com/office/powerpoint/2010/main" val="120253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555F5-7813-958A-6A3D-15264635B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Data from an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D9BD6-2688-CDA9-986E-A4F503BCC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245" y="1896121"/>
            <a:ext cx="11278790" cy="44336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API_URL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http://kencosh.com/calendar/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calendar.php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dates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setDates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([]);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useEffect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fetchDates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async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try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response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fetch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API_URL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dateList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response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json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setDates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dateList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catch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err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err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(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async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await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fetchDates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())();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}, [])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5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F85B9-3E38-CFC0-779D-03BB1ACE2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0502-84F7-D442-F365-2352AB06A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TO DO list</a:t>
            </a:r>
          </a:p>
          <a:p>
            <a:r>
              <a:rPr lang="en-US" dirty="0"/>
              <a:t>This time getting data from Firebase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(https://dev.to/devland/build-a-todo-app-with-react-and-firebase-47m1)</a:t>
            </a:r>
          </a:p>
        </p:txBody>
      </p:sp>
    </p:spTree>
    <p:extLst>
      <p:ext uri="{BB962C8B-B14F-4D97-AF65-F5344CB8AC3E}">
        <p14:creationId xmlns:p14="http://schemas.microsoft.com/office/powerpoint/2010/main" val="112828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56D24-3E7D-19A0-95E2-0D94374DE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Firestore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3F961-A89A-DED5-09B5-EE0FB2D93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https://firebase.google.com/</a:t>
            </a:r>
            <a:endParaRPr lang="en-US" dirty="0"/>
          </a:p>
          <a:p>
            <a:r>
              <a:rPr lang="en-US" dirty="0"/>
              <a:t>Build-&gt;</a:t>
            </a:r>
            <a:r>
              <a:rPr lang="en-US" dirty="0" err="1"/>
              <a:t>Firestore</a:t>
            </a:r>
            <a:endParaRPr lang="en-US" dirty="0"/>
          </a:p>
          <a:p>
            <a:pPr lvl="1"/>
            <a:r>
              <a:rPr lang="en-US" dirty="0"/>
              <a:t>Get started</a:t>
            </a:r>
          </a:p>
          <a:p>
            <a:pPr lvl="1"/>
            <a:r>
              <a:rPr lang="en-US" dirty="0"/>
              <a:t>Create a new Firebase project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B1EFCC-ACCE-B10A-B3C0-F9486FD91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261" y="2486680"/>
            <a:ext cx="5840080" cy="411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4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691BA-00EE-82D3-F811-60FF6D4DE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database &amp; start 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EC470-15FC-6FC9-5C70-67F70E6EE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Database</a:t>
            </a:r>
          </a:p>
          <a:p>
            <a:endParaRPr lang="en-US" dirty="0"/>
          </a:p>
          <a:p>
            <a:r>
              <a:rPr lang="en-US" dirty="0"/>
              <a:t>Start a collection</a:t>
            </a:r>
          </a:p>
          <a:p>
            <a:endParaRPr lang="en-US" dirty="0"/>
          </a:p>
          <a:p>
            <a:pPr lvl="1"/>
            <a:r>
              <a:rPr lang="en-US" dirty="0"/>
              <a:t>Called ‘</a:t>
            </a:r>
            <a:r>
              <a:rPr lang="en-US" dirty="0" err="1"/>
              <a:t>todos</a:t>
            </a:r>
            <a:r>
              <a:rPr lang="en-US" dirty="0"/>
              <a:t>’</a:t>
            </a:r>
          </a:p>
          <a:p>
            <a:pPr lvl="1"/>
            <a:r>
              <a:rPr lang="en-US" dirty="0"/>
              <a:t>With a String field called ‘</a:t>
            </a:r>
            <a:r>
              <a:rPr lang="en-US" dirty="0" err="1"/>
              <a:t>todo</a:t>
            </a:r>
            <a:r>
              <a:rPr lang="en-US" dirty="0"/>
              <a:t>’</a:t>
            </a:r>
          </a:p>
          <a:p>
            <a:pPr lvl="1"/>
            <a:r>
              <a:rPr lang="en-US" dirty="0"/>
              <a:t>Any random value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50C7C6-5B45-3100-F12F-DA24919F2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830" y="2337937"/>
            <a:ext cx="5618197" cy="324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2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63AE1-04E7-667E-D707-D15F1E205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Fix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98B74-6211-45C3-B44D-F7AA93E57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7B50E4-57EB-5F35-DE85-D743B4927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72" y="2777948"/>
            <a:ext cx="5468113" cy="20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7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82BF2-CE22-F7F6-E728-2183235AE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Web App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6F6FD2-6028-A863-E8F7-2043933A9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493" y="1752600"/>
            <a:ext cx="6477904" cy="1162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AA9C3D-6700-C431-50DA-6DCDD48C8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493" y="3529158"/>
            <a:ext cx="6477905" cy="264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6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A26C8-14D7-0246-F3B2-1D0D7FCA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743607"/>
          </a:xfrm>
        </p:spPr>
        <p:txBody>
          <a:bodyPr/>
          <a:lstStyle/>
          <a:p>
            <a:r>
              <a:rPr lang="en-US" dirty="0"/>
              <a:t>Get config to add Firebase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CF72C9-F851-B3A4-DA50-D5ADD8146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807" y="1211316"/>
            <a:ext cx="4431580" cy="55021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0F3BC9-8A42-8250-C826-E4FBDE3D6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662" y="3319086"/>
            <a:ext cx="4529769" cy="270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6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5DFB9-036D-16A3-5667-6256AFF62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6211E-BEA5-7066-E221-FF94CD8AB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 get </a:t>
            </a:r>
            <a:r>
              <a:rPr lang="en-US" dirty="0" err="1"/>
              <a:t>firebaseConfig</a:t>
            </a:r>
            <a:endParaRPr lang="en-US" dirty="0"/>
          </a:p>
          <a:p>
            <a:r>
              <a:rPr lang="en-US" dirty="0"/>
              <a:t>Looks like:-</a:t>
            </a:r>
          </a:p>
          <a:p>
            <a:pPr algn="l"/>
            <a:r>
              <a:rPr lang="en-US" b="0" i="0" dirty="0">
                <a:solidFill>
                  <a:srgbClr val="D81B60"/>
                </a:solidFill>
                <a:effectLst/>
                <a:latin typeface="Roboto Mono"/>
              </a:rPr>
              <a:t>// Your web app's Firebase configuration</a:t>
            </a:r>
            <a:br>
              <a:rPr lang="en-US" b="0" i="0" dirty="0">
                <a:solidFill>
                  <a:srgbClr val="D81B60"/>
                </a:solidFill>
                <a:effectLst/>
                <a:latin typeface="Roboto Mono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</a:br>
            <a:r>
              <a:rPr lang="en-US" b="0" i="0" dirty="0">
                <a:solidFill>
                  <a:srgbClr val="1A73E8"/>
                </a:solidFill>
                <a:effectLst/>
                <a:latin typeface="Roboto Mono"/>
              </a:rPr>
              <a:t>const</a:t>
            </a:r>
            <a: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  <a:t>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Roboto Mono"/>
              </a:rPr>
              <a:t>firebaseConfig</a:t>
            </a:r>
            <a: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  <a:t> </a:t>
            </a:r>
            <a: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  <a:t>=</a:t>
            </a:r>
            <a: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  <a:t> </a:t>
            </a:r>
            <a: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  <a:t>{</a:t>
            </a:r>
            <a:b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  <a:t> 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Roboto Mono"/>
              </a:rPr>
              <a:t>apiKey</a:t>
            </a:r>
            <a: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  <a:t>:</a:t>
            </a:r>
            <a: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  <a:t> </a:t>
            </a:r>
            <a:r>
              <a:rPr lang="en-US" b="0" i="0" dirty="0">
                <a:solidFill>
                  <a:srgbClr val="1E8E3E"/>
                </a:solidFill>
                <a:effectLst/>
                <a:latin typeface="Roboto Mono"/>
              </a:rPr>
              <a:t>“string"</a:t>
            </a:r>
            <a: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  <a:t>,</a:t>
            </a:r>
            <a:b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  <a:t> 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Roboto Mono"/>
              </a:rPr>
              <a:t>authDomain</a:t>
            </a:r>
            <a: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  <a:t>:</a:t>
            </a:r>
            <a: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  <a:t> </a:t>
            </a:r>
            <a:r>
              <a:rPr lang="en-US" b="0" i="0" dirty="0">
                <a:solidFill>
                  <a:srgbClr val="1E8E3E"/>
                </a:solidFill>
                <a:effectLst/>
                <a:latin typeface="Roboto Mono"/>
              </a:rPr>
              <a:t>“string"</a:t>
            </a:r>
            <a: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  <a:t>,</a:t>
            </a:r>
            <a:b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  <a:t> 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Roboto Mono"/>
              </a:rPr>
              <a:t>projectId</a:t>
            </a:r>
            <a: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  <a:t>:</a:t>
            </a:r>
            <a: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  <a:t> </a:t>
            </a:r>
            <a:r>
              <a:rPr lang="en-US" b="0" i="0" dirty="0">
                <a:solidFill>
                  <a:srgbClr val="1E8E3E"/>
                </a:solidFill>
                <a:effectLst/>
                <a:latin typeface="Roboto Mono"/>
              </a:rPr>
              <a:t>“string"</a:t>
            </a:r>
            <a: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  <a:t>,</a:t>
            </a:r>
            <a:b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  <a:t> 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Roboto Mono"/>
              </a:rPr>
              <a:t>storageBucket</a:t>
            </a:r>
            <a: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  <a:t>:</a:t>
            </a:r>
            <a: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  <a:t> </a:t>
            </a:r>
            <a:r>
              <a:rPr lang="en-US" b="0" i="0" dirty="0">
                <a:solidFill>
                  <a:srgbClr val="1E8E3E"/>
                </a:solidFill>
                <a:effectLst/>
                <a:latin typeface="Roboto Mono"/>
              </a:rPr>
              <a:t>“string"</a:t>
            </a:r>
            <a: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  <a:t>,</a:t>
            </a:r>
            <a:b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  <a:t> 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Roboto Mono"/>
              </a:rPr>
              <a:t>messagingSenderId</a:t>
            </a:r>
            <a: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  <a:t>:</a:t>
            </a:r>
            <a: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  <a:t> </a:t>
            </a:r>
            <a:r>
              <a:rPr lang="en-US" b="0" i="0" dirty="0">
                <a:solidFill>
                  <a:srgbClr val="1E8E3E"/>
                </a:solidFill>
                <a:effectLst/>
                <a:latin typeface="Roboto Mono"/>
              </a:rPr>
              <a:t>“string"</a:t>
            </a:r>
            <a: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  <a:t>,</a:t>
            </a:r>
            <a:b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  <a:t>  </a:t>
            </a:r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Roboto Mono"/>
              </a:rPr>
              <a:t>appId</a:t>
            </a:r>
            <a: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  <a:t>:</a:t>
            </a:r>
            <a: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  <a:t> </a:t>
            </a:r>
            <a:r>
              <a:rPr lang="en-US" b="0" i="0" dirty="0">
                <a:solidFill>
                  <a:srgbClr val="1E8E3E"/>
                </a:solidFill>
                <a:effectLst/>
                <a:latin typeface="Roboto Mono"/>
              </a:rPr>
              <a:t>“string"</a:t>
            </a:r>
            <a:br>
              <a:rPr lang="en-US" b="0" i="0" dirty="0">
                <a:solidFill>
                  <a:srgbClr val="000000"/>
                </a:solidFill>
                <a:effectLst/>
                <a:latin typeface="Roboto Mono"/>
              </a:rPr>
            </a:br>
            <a:r>
              <a:rPr lang="en-US" b="0" i="0" dirty="0">
                <a:solidFill>
                  <a:srgbClr val="666600"/>
                </a:solidFill>
                <a:effectLst/>
                <a:latin typeface="Roboto Mono"/>
              </a:rPr>
              <a:t>};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5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BAD05-D7A9-AE47-87FC-FBC468D19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create a new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A8622-4A7E-3F59-458E-B0CA3F9BB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npm</a:t>
            </a:r>
            <a:r>
              <a:rPr lang="en-US" dirty="0"/>
              <a:t> create </a:t>
            </a:r>
            <a:r>
              <a:rPr lang="en-US" dirty="0" err="1"/>
              <a:t>vite@latest</a:t>
            </a:r>
            <a:r>
              <a:rPr lang="en-US" dirty="0"/>
              <a:t> my-app -- --template react</a:t>
            </a:r>
          </a:p>
        </p:txBody>
      </p:sp>
    </p:spTree>
    <p:extLst>
      <p:ext uri="{BB962C8B-B14F-4D97-AF65-F5344CB8AC3E}">
        <p14:creationId xmlns:p14="http://schemas.microsoft.com/office/powerpoint/2010/main" val="103644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0B70A-C022-4766-EE73-C43AAABD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new React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E2288-FB44-A09A-1B9B-04457C7D2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Delete unnecessary files</a:t>
            </a:r>
          </a:p>
          <a:p>
            <a:r>
              <a:rPr lang="en-US" dirty="0" err="1"/>
              <a:t>Index.jsx</a:t>
            </a:r>
            <a:endParaRPr lang="en-US" dirty="0"/>
          </a:p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ReactDOM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'react-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dom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/client’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'./index.css’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'./App'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root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ReactDOM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createRoot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document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getElementById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'root’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root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render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React.StrictMode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React.StrictMode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62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90BA4-8E85-B8BF-0A91-18CA0914B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78BA0-C4C9-1A97-46AB-79F1684BE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UseEffect</a:t>
            </a:r>
            <a:endParaRPr lang="en-US" dirty="0"/>
          </a:p>
          <a:p>
            <a:r>
              <a:rPr lang="en-US" dirty="0"/>
              <a:t>APIs</a:t>
            </a:r>
          </a:p>
          <a:p>
            <a:r>
              <a:rPr lang="en-US" dirty="0"/>
              <a:t>Firebase</a:t>
            </a:r>
          </a:p>
          <a:p>
            <a:r>
              <a:rPr lang="en-US" dirty="0"/>
              <a:t>A To Do List</a:t>
            </a:r>
          </a:p>
        </p:txBody>
      </p:sp>
    </p:spTree>
    <p:extLst>
      <p:ext uri="{BB962C8B-B14F-4D97-AF65-F5344CB8AC3E}">
        <p14:creationId xmlns:p14="http://schemas.microsoft.com/office/powerpoint/2010/main" val="290932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A246A-829C-29FB-1F45-77F2525B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App.jsx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B210D-B99B-F530-2ACD-B692017F6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"App"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h2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TO DO List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h2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79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DEE2A-EEC2-2419-7559-40D8E71E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UI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DBFDC-8D17-3B81-029E-B52A6FC51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Component library of UI tools</a:t>
            </a:r>
          </a:p>
          <a:p>
            <a:pPr lvl="1"/>
            <a:r>
              <a:rPr lang="en-US" b="0" i="0" dirty="0" err="1">
                <a:solidFill>
                  <a:schemeClr val="tx1">
                    <a:lumMod val="95000"/>
                  </a:schemeClr>
                </a:solidFill>
                <a:effectLst/>
                <a:latin typeface="Menlo"/>
              </a:rPr>
              <a:t>npm</a:t>
            </a:r>
            <a:r>
              <a:rPr lang="en-US" b="0" i="0" dirty="0">
                <a:solidFill>
                  <a:schemeClr val="tx1">
                    <a:lumMod val="95000"/>
                  </a:schemeClr>
                </a:solidFill>
                <a:effectLst/>
                <a:latin typeface="Menlo"/>
              </a:rPr>
              <a:t> install @mui/icons-material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r>
              <a:rPr lang="en-US" dirty="0" err="1"/>
              <a:t>npm</a:t>
            </a:r>
            <a:r>
              <a:rPr lang="en-US" dirty="0"/>
              <a:t> install @mui/material @emotion/react @emotion/styled</a:t>
            </a:r>
          </a:p>
          <a:p>
            <a:r>
              <a:rPr lang="en-US" dirty="0">
                <a:hlinkClick r:id="rId2"/>
              </a:rPr>
              <a:t>https://mui.com/</a:t>
            </a:r>
            <a:endParaRPr lang="en-US" dirty="0"/>
          </a:p>
          <a:p>
            <a:endParaRPr lang="en-US" dirty="0"/>
          </a:p>
          <a:p>
            <a:r>
              <a:rPr lang="en-US" dirty="0"/>
              <a:t>We will also need firebase</a:t>
            </a:r>
          </a:p>
          <a:p>
            <a:pPr lvl="1"/>
            <a:r>
              <a:rPr lang="en-US" dirty="0" err="1"/>
              <a:t>npm</a:t>
            </a:r>
            <a:r>
              <a:rPr lang="en-US" dirty="0"/>
              <a:t> install firebase</a:t>
            </a:r>
          </a:p>
        </p:txBody>
      </p:sp>
    </p:spTree>
    <p:extLst>
      <p:ext uri="{BB962C8B-B14F-4D97-AF65-F5344CB8AC3E}">
        <p14:creationId xmlns:p14="http://schemas.microsoft.com/office/powerpoint/2010/main" val="6170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76E23-248F-5A9D-6D38-C500BBFE0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some Todo State to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74441-1168-881B-2CA8-82B77600F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'./App.css’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todos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setTodos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([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'Study’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'Sleep’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'Party’</a:t>
            </a:r>
            <a:b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]);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"App"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h2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To Do List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h2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ul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todos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ul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  );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07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F0F6B-3DF6-04E5-BC11-A14428411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50676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App.jsx</a:t>
            </a:r>
            <a:r>
              <a:rPr lang="en-US" dirty="0"/>
              <a:t> – Add a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88A83-28F9-670E-2DD4-7956A4518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27" y="1065321"/>
            <a:ext cx="11026066" cy="560181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TextField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'@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mui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/material’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'./App.css’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todos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setTodos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]=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([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'Study Algorithms’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'Study Web’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'Party’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setInput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]=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‘’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addTodo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preventDefault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setTodos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([...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todos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setInput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‘’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"App"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h2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TODO List App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h2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form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TextField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"outlined-basic"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label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"Make Todo"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variant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"outlined"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style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margin: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"0px 5px"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"small"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onChange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setInput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target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variant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"contained"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color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"primary"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onClick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addTodo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Add Todo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form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ul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todos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li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ul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div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9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8D38C-3797-BB77-FC07-9E5BE06F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To Do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E3195-6E68-ADF7-B26B-29CD2C3F6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some dummy state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A9A502-D4B3-1E80-3577-BC5471599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029" y="2666999"/>
            <a:ext cx="51625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5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3A64F-3277-8FE3-E6FB-641B7894D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to firebase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05D55-C994-C554-0825-14119FBF3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firebase.jsx</a:t>
            </a:r>
            <a:endParaRPr lang="en-US" dirty="0"/>
          </a:p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initializeApp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"firebase/app"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getFirestore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'firebase/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firestore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firebaseConfig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apiKey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“…"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authDomain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“…"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projectId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“…"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storageBucket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“…"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messagingSenderId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“…"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appId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“…“</a:t>
            </a:r>
            <a:b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firebaseApp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initializeApp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firebaseConfig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db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getFirestore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firebaseApp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db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90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5148F-3087-9283-184F-5B445B14E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ToDo</a:t>
            </a:r>
            <a:r>
              <a:rPr lang="en-US" dirty="0"/>
              <a:t> Component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59C98-2BF2-67B8-A5CF-9682D3C9B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810" y="1904999"/>
            <a:ext cx="10093910" cy="41148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components/</a:t>
            </a:r>
            <a:r>
              <a:rPr lang="en-US" dirty="0" err="1"/>
              <a:t>Todo.jsx</a:t>
            </a:r>
            <a:endParaRPr lang="en-US" dirty="0"/>
          </a:p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ListItem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ListItemAvatar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ListItemText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'@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mui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/material’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DeleteIcon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'@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mui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/icons-material/Delete’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'../firebase.js’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deleteDoc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"firebase/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firestore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'./todo.css’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=({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__list"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ListItem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ListItemAvatar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ListItemText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primary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secondary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ListItem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)};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15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DC96B-A9CF-63B9-5434-7121D1765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</a:t>
            </a:r>
            <a:r>
              <a:rPr lang="en-US" dirty="0" err="1"/>
              <a:t>ToDo</a:t>
            </a:r>
            <a:r>
              <a:rPr lang="en-US" dirty="0"/>
              <a:t> Component in App.js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1D892-E765-69CC-3875-A5DF81F84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Remember to import the </a:t>
            </a:r>
            <a:r>
              <a:rPr lang="en-US" b="0" dirty="0" err="1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 component!</a:t>
            </a:r>
          </a:p>
          <a:p>
            <a:pPr marL="0" indent="0">
              <a:buNone/>
            </a:pPr>
            <a:endParaRPr lang="en-US" dirty="0">
              <a:solidFill>
                <a:srgbClr val="80808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ul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s-E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	{</a:t>
            </a:r>
            <a:r>
              <a:rPr lang="es-E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todos</a:t>
            </a:r>
            <a:r>
              <a:rPr lang="es-E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s-E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es-E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s-E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s-E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s-E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s-E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s-E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s-E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s-E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s-E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s-E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s-E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s-E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r>
              <a:rPr lang="es-E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s-E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endParaRPr lang="es-E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ul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62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7F217-30CB-6204-AAF1-AAD2D96B9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UseEffect</a:t>
            </a:r>
            <a:r>
              <a:rPr lang="en-US" dirty="0"/>
              <a:t> to get data from firebase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1ACC8-001C-7320-7335-0CE64938E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useEffect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TextField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,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Button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'@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mui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/material’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'./components/Todo’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'./firebase.js’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collection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onSnapshot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'firebase/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firestore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'./App.css’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function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todos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setTodos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]=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([]);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setInput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]=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‘’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useEffect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onSnapshot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collection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db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todos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),(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snapshot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setTodos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snapshot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docs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doc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()))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},[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todos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50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C757C-0162-A17C-0CF5-1786684BF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Tweak </a:t>
            </a:r>
            <a:r>
              <a:rPr lang="en-US" dirty="0" err="1"/>
              <a:t>setTodos</a:t>
            </a:r>
            <a:r>
              <a:rPr lang="en-US" dirty="0"/>
              <a:t> to use ids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1A5C2-44C7-3389-1AA0-F4F47E097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useEffect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onSnapshot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collection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db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todos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),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snapshot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		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setTodos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snapshot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docs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doc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({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			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id: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doc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			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item: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doc</a:t>
            </a:r>
            <a:r>
              <a:rPr lang="en-US" b="0" dirty="0" err="1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()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		})))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	})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},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marL="0" indent="0">
              <a:buNone/>
            </a:pP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…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…</a:t>
            </a:r>
          </a:p>
          <a:p>
            <a:pPr marL="0" indent="0">
              <a:buNone/>
            </a:pP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todos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map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item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key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item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item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CCCCCC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9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2B1D-6C7D-04C4-CBB4-C2D26BE0D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useEffect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0F4C4-B258-AE58-1FFA-07DEDAB12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Hook</a:t>
            </a:r>
          </a:p>
          <a:p>
            <a:pPr lvl="1"/>
            <a:r>
              <a:rPr lang="en-US" dirty="0"/>
              <a:t>Allows performing ‘side effects’ in components, such as fetching data, timers, updating the DOM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71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43E55-8490-B499-2645-313685AF8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</a:t>
            </a:r>
            <a:r>
              <a:rPr lang="en-US" dirty="0" err="1"/>
              <a:t>Todo.jsx</a:t>
            </a:r>
            <a:r>
              <a:rPr lang="en-US" dirty="0"/>
              <a:t> to accept the array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CEC82-E534-5486-39D1-F71D20BB7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({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})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	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__list"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		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ListItem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			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ListItemAvatar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			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ListItemText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primary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item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secondary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item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CCCCCC"/>
                </a:solidFill>
                <a:latin typeface="Consolas" panose="020B0609020204030204" pitchFamily="49" charset="0"/>
              </a:rPr>
              <a:t>		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ListItem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CCCCCC"/>
                </a:solidFill>
                <a:latin typeface="Consolas" panose="020B0609020204030204" pitchFamily="49" charset="0"/>
              </a:rPr>
              <a:t>	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CCCCCC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)};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77D4-DCDC-9CC4-67FD-3F9B4737E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</a:t>
            </a:r>
            <a:r>
              <a:rPr lang="en-US" dirty="0" err="1"/>
              <a:t>ToDo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9A9AE-6A82-CBA9-169A-51AE1498A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collection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onSnapshot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serverTimestamp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addDoc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'firebase/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firestore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CCCCCC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569CD6"/>
              </a:solidFill>
              <a:effectLst/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569CD6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addTodo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preventDefault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addDoc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collection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db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todos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),{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todo: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input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timestamp: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serverTimestamp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})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setInput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‘’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0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F03C9-7A71-6E19-8E39-74DC3DDC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Delete Icon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A82C7-8135-6838-905A-502307E21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components/Todo.js</a:t>
            </a:r>
          </a:p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ListItem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ListItemAvatar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ListItemText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'@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mui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/material’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DeleteIcon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'@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mui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/icons-material/Delete’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'../firebase.js’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doc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deleteDoc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"firebase/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firestore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'./todo.css’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=({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})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className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__list"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ListItem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ListItemAvatar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ListItemText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primary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item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secondary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item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ListItem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DeleteIcon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fontSize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"large"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style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opacity: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0.7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onClick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deleteDoc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doc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db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todos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arr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))}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/&gt;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)};</a:t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9FCA5-F9C0-6223-ADA5-AF06E9491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some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053B1-36B2-86C5-B08C-CA5FC5B5E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Todo.css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todo</a:t>
            </a:r>
            <a:r>
              <a:rPr lang="en-US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__list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display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flex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justify-content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center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align-items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center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width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800px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border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1px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solid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lightgray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margin-bottom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10px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!important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6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7CD55-68C3-897C-E46D-29C6AD39D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App.css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7B845-6849-0D4E-6A2D-CDA1ED3E1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>
                <a:solidFill>
                  <a:srgbClr val="D7BA7D"/>
                </a:solidFill>
                <a:effectLst/>
                <a:latin typeface="Consolas" panose="020B0609020204030204" pitchFamily="49" charset="0"/>
              </a:rPr>
              <a:t>.App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display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grid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place-items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b="0" dirty="0" err="1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center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6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6A484-BB3C-5593-26B0-4CB572A9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EB0EBC-5000-8A85-BF77-40019A614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128" y="2381249"/>
            <a:ext cx="81629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30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EFAB1-57C6-4545-98A4-68D2B420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C3EF5-CB53-4DFA-AA60-F0E157186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UseEffect</a:t>
            </a:r>
            <a:r>
              <a:rPr lang="en-US" dirty="0"/>
              <a:t> can be used to connect to a server and collect data</a:t>
            </a:r>
          </a:p>
          <a:p>
            <a:r>
              <a:rPr lang="en-US" dirty="0"/>
              <a:t>Firebase is a cloud document store we can use to store our data rather than </a:t>
            </a:r>
            <a:r>
              <a:rPr lang="en-US" dirty="0" err="1"/>
              <a:t>localStorage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2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1A35-8A86-12A4-B4E4-088265AFC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AddTweet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2E78F-1523-A978-B19C-8F3A2B4F1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Import </a:t>
            </a:r>
            <a:r>
              <a:rPr lang="en-US" dirty="0" err="1"/>
              <a:t>useEffect</a:t>
            </a:r>
            <a:endParaRPr lang="en-US" dirty="0"/>
          </a:p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	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useEffect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Add a function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useEffect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'Render'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});</a:t>
            </a:r>
          </a:p>
          <a:p>
            <a:r>
              <a:rPr lang="en-US" dirty="0"/>
              <a:t>The function will run each time the </a:t>
            </a:r>
            <a:r>
              <a:rPr lang="en-US" dirty="0" err="1"/>
              <a:t>AddTweet</a:t>
            </a:r>
            <a:r>
              <a:rPr lang="en-US" dirty="0"/>
              <a:t> component is rendered</a:t>
            </a:r>
          </a:p>
        </p:txBody>
      </p:sp>
    </p:spTree>
    <p:extLst>
      <p:ext uri="{BB962C8B-B14F-4D97-AF65-F5344CB8AC3E}">
        <p14:creationId xmlns:p14="http://schemas.microsoft.com/office/powerpoint/2010/main" val="272844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724B-991B-97DA-4193-E9D106AF4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9498F-AE08-154B-9DBE-F2DD3C116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want the function to only run on the first render;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useEffect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'Render'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}, []);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89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1F64F-33AD-6DD7-036C-F4ACCB110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05046-317B-F91B-8D93-7EB1B0AF4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Add a counter state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setCount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dirty="0"/>
          </a:p>
          <a:p>
            <a:r>
              <a:rPr lang="en-US" dirty="0"/>
              <a:t>Add a timer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useEffect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setTimeout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setCount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},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});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3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8FDC-9FE2-6A0B-9754-F2A380E67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Dependent on state or prop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3307F-6CBD-DD7A-14DA-23D548929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run when the ‘count’ changes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useEffect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setTimeout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setCount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},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},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0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EA42-9141-AAE1-AF8E-8702A3070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Dependent on state or prop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5F2B7-7026-8636-88B0-70B4428F3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about this?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useEffect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setTimeout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setCount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}, </a:t>
            </a:r>
            <a:r>
              <a:rPr lang="en-US" b="0" dirty="0">
                <a:solidFill>
                  <a:srgbClr val="B5CEA8"/>
                </a:solidFill>
                <a:effectLst/>
                <a:latin typeface="Consolas" panose="020B0609020204030204" pitchFamily="49" charset="0"/>
              </a:rPr>
              <a:t>1000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console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log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({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count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});</a:t>
            </a:r>
          </a:p>
          <a:p>
            <a:pPr marL="0" indent="0">
              <a:buNone/>
            </a:pP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},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]);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22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5D1B9-B563-EE1C-8CC2-8C03552CF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Initialising</a:t>
            </a:r>
            <a:r>
              <a:rPr lang="en-US" dirty="0"/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D50A6-A460-5295-E72D-824CA07D5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79" y="2120283"/>
            <a:ext cx="10373268" cy="411480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React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useEffect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createContext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from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'react’</a:t>
            </a:r>
            <a:b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createContext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export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TweetProvider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= (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const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useState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([]);  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useEffect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(()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JSON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parse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localStorage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getItem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CE9178"/>
                </a:solidFill>
                <a:effectLst/>
                <a:latin typeface="Consolas" panose="020B0609020204030204" pitchFamily="49" charset="0"/>
              </a:rPr>
              <a:t>'tweets'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)));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}, [])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(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TweetContext.Provider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4FC1FF"/>
                </a:solidFill>
                <a:effectLst/>
                <a:latin typeface="Consolas" panose="020B0609020204030204" pitchFamily="49" charset="0"/>
              </a:rPr>
              <a:t>tweets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CDCAA"/>
                </a:solidFill>
                <a:effectLst/>
                <a:latin typeface="Consolas" panose="020B0609020204030204" pitchFamily="49" charset="0"/>
              </a:rPr>
              <a:t>setTweet</a:t>
            </a: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]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props</a:t>
            </a:r>
            <a:r>
              <a:rPr lang="en-US" b="0" dirty="0" err="1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9CDCFE"/>
                </a:solidFill>
                <a:effectLst/>
                <a:latin typeface="Consolas" panose="020B0609020204030204" pitchFamily="49" charset="0"/>
              </a:rPr>
              <a:t>children</a:t>
            </a:r>
            <a: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b="0" dirty="0">
                <a:solidFill>
                  <a:srgbClr val="569CD6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&lt;/</a:t>
            </a:r>
            <a:r>
              <a:rPr lang="en-US" b="0" dirty="0" err="1">
                <a:solidFill>
                  <a:srgbClr val="4EC9B0"/>
                </a:solidFill>
                <a:effectLst/>
                <a:latin typeface="Consolas" panose="020B0609020204030204" pitchFamily="49" charset="0"/>
              </a:rPr>
              <a:t>TweetContext.Provider</a:t>
            </a:r>
            <a: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  <a:t>&gt;</a:t>
            </a:r>
            <a:br>
              <a:rPr lang="en-US" b="0" dirty="0">
                <a:solidFill>
                  <a:srgbClr val="808080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  )</a:t>
            </a:r>
            <a:b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772E211-921B-36B6-7AB2-8F9ACC09DA13}"/>
              </a:ext>
            </a:extLst>
          </p:cNvPr>
          <p:cNvCxnSpPr/>
          <p:nvPr/>
        </p:nvCxnSpPr>
        <p:spPr>
          <a:xfrm flipH="1">
            <a:off x="7377344" y="2858610"/>
            <a:ext cx="1544714" cy="319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165D109-4CC2-0B4B-4D80-B39FBD5F1600}"/>
              </a:ext>
            </a:extLst>
          </p:cNvPr>
          <p:cNvSpPr txBox="1"/>
          <p:nvPr/>
        </p:nvSpPr>
        <p:spPr>
          <a:xfrm>
            <a:off x="8871156" y="2649076"/>
            <a:ext cx="13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Empty Array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A907D0B-C84A-3AA6-52F4-6688C9563135}"/>
              </a:ext>
            </a:extLst>
          </p:cNvPr>
          <p:cNvCxnSpPr/>
          <p:nvPr/>
        </p:nvCxnSpPr>
        <p:spPr>
          <a:xfrm flipH="1" flipV="1">
            <a:off x="8345010" y="4131075"/>
            <a:ext cx="2324183" cy="538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9658E1-95F7-3387-0DD2-B8C979F2E1D8}"/>
              </a:ext>
            </a:extLst>
          </p:cNvPr>
          <p:cNvSpPr txBox="1"/>
          <p:nvPr/>
        </p:nvSpPr>
        <p:spPr>
          <a:xfrm>
            <a:off x="10067278" y="4758431"/>
            <a:ext cx="1758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 Data on first</a:t>
            </a:r>
          </a:p>
          <a:p>
            <a:r>
              <a:rPr lang="en-US" dirty="0"/>
              <a:t>render</a:t>
            </a:r>
          </a:p>
        </p:txBody>
      </p:sp>
    </p:spTree>
    <p:extLst>
      <p:ext uri="{BB962C8B-B14F-4D97-AF65-F5344CB8AC3E}">
        <p14:creationId xmlns:p14="http://schemas.microsoft.com/office/powerpoint/2010/main" val="12585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0272A8E7-A343-428D-A8B1-A51E5041A0E1}" vid="{A8B9B1ED-DE8D-43F6-A341-9AEC8D0BBD3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29153</TotalTime>
  <Words>2059</Words>
  <Application>Microsoft Office PowerPoint</Application>
  <PresentationFormat>Widescreen</PresentationFormat>
  <Paragraphs>157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Consolas</vt:lpstr>
      <vt:lpstr>Corbel</vt:lpstr>
      <vt:lpstr>Menlo</vt:lpstr>
      <vt:lpstr>Roboto Mono</vt:lpstr>
      <vt:lpstr>Theme1</vt:lpstr>
      <vt:lpstr>Web Programming Language</vt:lpstr>
      <vt:lpstr>Topics</vt:lpstr>
      <vt:lpstr>useEffect</vt:lpstr>
      <vt:lpstr>AddTweet</vt:lpstr>
      <vt:lpstr>Edit</vt:lpstr>
      <vt:lpstr>A Timer</vt:lpstr>
      <vt:lpstr>Dependent on state or prop values</vt:lpstr>
      <vt:lpstr>Dependent on state or prop values</vt:lpstr>
      <vt:lpstr>Initialising data</vt:lpstr>
      <vt:lpstr>Getting Data from an API</vt:lpstr>
      <vt:lpstr>Quick Project</vt:lpstr>
      <vt:lpstr>Firestore</vt:lpstr>
      <vt:lpstr>Create a database &amp; start a collection</vt:lpstr>
      <vt:lpstr>Quick Fix</vt:lpstr>
      <vt:lpstr>Create a Web App</vt:lpstr>
      <vt:lpstr>Get config to add Firebase</vt:lpstr>
      <vt:lpstr>Add App</vt:lpstr>
      <vt:lpstr>Let’s create a new Project</vt:lpstr>
      <vt:lpstr>Set up new React App</vt:lpstr>
      <vt:lpstr>App.jsx</vt:lpstr>
      <vt:lpstr>Material UI</vt:lpstr>
      <vt:lpstr>Add some Todo State to App</vt:lpstr>
      <vt:lpstr>App.jsx – Add a Form</vt:lpstr>
      <vt:lpstr>Starting To Do List</vt:lpstr>
      <vt:lpstr>Connecting to firebase</vt:lpstr>
      <vt:lpstr>A ToDo Component</vt:lpstr>
      <vt:lpstr>Use the ToDo Component in App.js</vt:lpstr>
      <vt:lpstr>UseEffect to get data from firebase</vt:lpstr>
      <vt:lpstr>Tweak setTodos to use ids </vt:lpstr>
      <vt:lpstr>Change Todo.jsx to accept the array</vt:lpstr>
      <vt:lpstr>Add ToDo</vt:lpstr>
      <vt:lpstr>Add a Delete Icon</vt:lpstr>
      <vt:lpstr>Add some style</vt:lpstr>
      <vt:lpstr>App.css</vt:lpstr>
      <vt:lpstr>To Do!</vt:lpstr>
      <vt:lpstr>Key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KENNETH COSH</cp:lastModifiedBy>
  <cp:revision>51</cp:revision>
  <dcterms:created xsi:type="dcterms:W3CDTF">2018-10-31T12:24:50Z</dcterms:created>
  <dcterms:modified xsi:type="dcterms:W3CDTF">2025-09-21T07:56:31Z</dcterms:modified>
</cp:coreProperties>
</file>