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2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FBF7-1DBF-442C-9F50-F28B318F3E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package/num2fraction" TargetMode="External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00D8-2995-4EAC-A4A5-E7AAEC21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4DE-1F11-4C14-B038-166A005E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</a:t>
            </a:r>
          </a:p>
          <a:p>
            <a:r>
              <a:rPr lang="en-US" dirty="0"/>
              <a:t>Introducing Node</a:t>
            </a:r>
          </a:p>
        </p:txBody>
      </p:sp>
    </p:spTree>
    <p:extLst>
      <p:ext uri="{BB962C8B-B14F-4D97-AF65-F5344CB8AC3E}">
        <p14:creationId xmlns:p14="http://schemas.microsoft.com/office/powerpoint/2010/main" val="409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F398-750E-43E1-9767-87E9984D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D2F8-E707-4531-8ED0-5C13D0F4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1E1D9C-11DA-4AFC-8722-339940697591}"/>
              </a:ext>
            </a:extLst>
          </p:cNvPr>
          <p:cNvCxnSpPr/>
          <p:nvPr/>
        </p:nvCxnSpPr>
        <p:spPr>
          <a:xfrm flipH="1">
            <a:off x="5073162" y="2092569"/>
            <a:ext cx="2584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D371F1-C5E0-486A-9143-73E86A32BB25}"/>
              </a:ext>
            </a:extLst>
          </p:cNvPr>
          <p:cNvSpPr txBox="1"/>
          <p:nvPr/>
        </p:nvSpPr>
        <p:spPr>
          <a:xfrm>
            <a:off x="7658100" y="1907903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http module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359440-1C43-4B20-A51B-D67FDE113541}"/>
              </a:ext>
            </a:extLst>
          </p:cNvPr>
          <p:cNvCxnSpPr/>
          <p:nvPr/>
        </p:nvCxnSpPr>
        <p:spPr>
          <a:xfrm flipH="1" flipV="1">
            <a:off x="6682154" y="2488223"/>
            <a:ext cx="1521069" cy="38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DCAE0E-1177-48C2-A106-BE1871CE0ED2}"/>
              </a:ext>
            </a:extLst>
          </p:cNvPr>
          <p:cNvSpPr txBox="1"/>
          <p:nvPr/>
        </p:nvSpPr>
        <p:spPr>
          <a:xfrm>
            <a:off x="8301925" y="2681654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Creates a server</a:t>
            </a:r>
          </a:p>
          <a:p>
            <a:r>
              <a:rPr lang="en-US" dirty="0"/>
              <a:t>listening on port 8080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81900-5DCF-4A21-9257-A6EEBEB78F5E}"/>
              </a:ext>
            </a:extLst>
          </p:cNvPr>
          <p:cNvCxnSpPr/>
          <p:nvPr/>
        </p:nvCxnSpPr>
        <p:spPr>
          <a:xfrm flipH="1">
            <a:off x="3842238" y="3068515"/>
            <a:ext cx="4360985" cy="36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8593-8243-4615-B9BA-A76F78A9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7D58-D2E2-475E-BFE2-21CEA928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(req.url);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958E6-0DEF-4B82-BACC-5C115AFD4D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8" y="4343033"/>
            <a:ext cx="5353050" cy="24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426B45-2D99-4125-A578-3B57F52DF2D4}"/>
              </a:ext>
            </a:extLst>
          </p:cNvPr>
          <p:cNvCxnSpPr>
            <a:cxnSpLocks/>
          </p:cNvCxnSpPr>
          <p:nvPr/>
        </p:nvCxnSpPr>
        <p:spPr>
          <a:xfrm flipH="1">
            <a:off x="4317023" y="3780692"/>
            <a:ext cx="1081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0362D4-0BFB-45F7-B0DD-0F23BAB6CB43}"/>
              </a:ext>
            </a:extLst>
          </p:cNvPr>
          <p:cNvSpPr txBox="1"/>
          <p:nvPr/>
        </p:nvSpPr>
        <p:spPr>
          <a:xfrm>
            <a:off x="5398477" y="3596026"/>
            <a:ext cx="23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Writes the request URL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C74C2-3213-408B-B3F8-6C45707B59BE}"/>
              </a:ext>
            </a:extLst>
          </p:cNvPr>
          <p:cNvCxnSpPr/>
          <p:nvPr/>
        </p:nvCxnSpPr>
        <p:spPr>
          <a:xfrm flipH="1">
            <a:off x="5978769" y="1439163"/>
            <a:ext cx="1119554" cy="107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B38185-8678-41DE-B482-7A5DDF1EF356}"/>
              </a:ext>
            </a:extLst>
          </p:cNvPr>
          <p:cNvSpPr txBox="1"/>
          <p:nvPr/>
        </p:nvSpPr>
        <p:spPr>
          <a:xfrm>
            <a:off x="7098323" y="1238418"/>
            <a:ext cx="310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and Response Objects</a:t>
            </a:r>
          </a:p>
        </p:txBody>
      </p:sp>
    </p:spTree>
    <p:extLst>
      <p:ext uri="{BB962C8B-B14F-4D97-AF65-F5344CB8AC3E}">
        <p14:creationId xmlns:p14="http://schemas.microsoft.com/office/powerpoint/2010/main" val="28190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8A62-CE83-49F3-AD19-B340E308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the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2B9E-D7DC-418F-8644-54243301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let http = require('http’);</a:t>
            </a:r>
          </a:p>
          <a:p>
            <a:r>
              <a:rPr lang="en-US" dirty="0"/>
              <a:t>let </a:t>
            </a:r>
            <a:r>
              <a:rPr lang="en-US" dirty="0" err="1"/>
              <a:t>url</a:t>
            </a:r>
            <a:r>
              <a:rPr lang="en-US" dirty="0"/>
              <a:t> = require('</a:t>
            </a:r>
            <a:r>
              <a:rPr lang="en-US" dirty="0" err="1"/>
              <a:t>url</a:t>
            </a:r>
            <a:r>
              <a:rPr lang="en-US" dirty="0"/>
              <a:t>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let </a:t>
            </a:r>
            <a:r>
              <a:rPr lang="en-US" dirty="0" err="1"/>
              <a:t>myURL</a:t>
            </a:r>
            <a:r>
              <a:rPr lang="en-US" dirty="0"/>
              <a:t> = </a:t>
            </a:r>
            <a:r>
              <a:rPr lang="en-US" dirty="0" err="1"/>
              <a:t>url.parse</a:t>
            </a:r>
            <a:r>
              <a:rPr lang="en-US" dirty="0"/>
              <a:t>(req.url, true);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("Pathname: " + </a:t>
            </a:r>
            <a:r>
              <a:rPr lang="en-US" dirty="0" err="1"/>
              <a:t>myURL.pathname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("Search: " + </a:t>
            </a:r>
            <a:r>
              <a:rPr lang="en-US" dirty="0" err="1"/>
              <a:t>myURL.search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let </a:t>
            </a:r>
            <a:r>
              <a:rPr lang="en-US" dirty="0" err="1"/>
              <a:t>myURLData</a:t>
            </a:r>
            <a:r>
              <a:rPr lang="en-US" dirty="0"/>
              <a:t> = </a:t>
            </a:r>
            <a:r>
              <a:rPr lang="en-US" dirty="0" err="1"/>
              <a:t>myURL.query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("Query: " + </a:t>
            </a:r>
            <a:r>
              <a:rPr lang="en-US" dirty="0" err="1"/>
              <a:t>myURLData.month</a:t>
            </a:r>
            <a:r>
              <a:rPr lang="en-US" dirty="0"/>
              <a:t>);  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44F2B-23AC-4197-B587-D770F7B5CC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69" y="2455984"/>
            <a:ext cx="58674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50F6-5E3B-4652-A522-FA5EF64F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348C-C2B1-4E12-985C-0385C788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events = require('events’);</a:t>
            </a:r>
          </a:p>
          <a:p>
            <a:r>
              <a:rPr lang="en-US" dirty="0"/>
              <a:t>let </a:t>
            </a:r>
            <a:r>
              <a:rPr lang="en-US" dirty="0" err="1"/>
              <a:t>eventEmitter</a:t>
            </a:r>
            <a:r>
              <a:rPr lang="en-US" dirty="0"/>
              <a:t> = new </a:t>
            </a:r>
            <a:r>
              <a:rPr lang="en-US" dirty="0" err="1"/>
              <a:t>events.EventEmitter</a:t>
            </a:r>
            <a:r>
              <a:rPr lang="en-US" dirty="0"/>
              <a:t>();</a:t>
            </a:r>
          </a:p>
          <a:p>
            <a:r>
              <a:rPr lang="en-US" dirty="0"/>
              <a:t>let </a:t>
            </a:r>
            <a:r>
              <a:rPr lang="en-US" dirty="0" err="1"/>
              <a:t>myEventHandler</a:t>
            </a:r>
            <a:r>
              <a:rPr lang="en-US" dirty="0"/>
              <a:t> = function () {</a:t>
            </a:r>
          </a:p>
          <a:p>
            <a:r>
              <a:rPr lang="en-US" dirty="0"/>
              <a:t>  console.log('Do Something');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eventEmitter.on</a:t>
            </a:r>
            <a:r>
              <a:rPr lang="en-US" dirty="0"/>
              <a:t>('Go', </a:t>
            </a:r>
            <a:r>
              <a:rPr lang="en-US" dirty="0" err="1"/>
              <a:t>myEventHandler</a:t>
            </a:r>
            <a:r>
              <a:rPr lang="en-US" dirty="0"/>
              <a:t>);</a:t>
            </a:r>
          </a:p>
          <a:p>
            <a:r>
              <a:rPr lang="en-US" dirty="0" err="1"/>
              <a:t>eventEmitter.emit</a:t>
            </a:r>
            <a:r>
              <a:rPr lang="en-US" dirty="0"/>
              <a:t>('Go');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7DC3B-01F7-4397-9570-1989F446DC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90949"/>
            <a:ext cx="16002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2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8E8C-5A02-4C77-B421-A08AE8F4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Node Package Manager (NPM)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671D-756D-412F-8036-A70438DC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Thousands of contributed modules to extend Node – Free!</a:t>
            </a:r>
          </a:p>
          <a:p>
            <a:pPr lvl="1"/>
            <a:r>
              <a:rPr lang="en-US" dirty="0">
                <a:hlinkClick r:id="rId2"/>
              </a:rPr>
              <a:t>https://www.npmjs.com/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 example:-</a:t>
            </a:r>
          </a:p>
          <a:p>
            <a:pPr lvl="1"/>
            <a:r>
              <a:rPr lang="en-US" dirty="0">
                <a:hlinkClick r:id="rId3"/>
              </a:rPr>
              <a:t>https://www.npmjs.com/package/num2fraction</a:t>
            </a:r>
            <a:endParaRPr lang="en-US" dirty="0"/>
          </a:p>
          <a:p>
            <a:pPr lvl="1"/>
            <a:r>
              <a:rPr lang="en-US" dirty="0" err="1"/>
              <a:t>npm</a:t>
            </a:r>
            <a:r>
              <a:rPr lang="en-US" dirty="0"/>
              <a:t> install num2fraction</a:t>
            </a:r>
          </a:p>
        </p:txBody>
      </p:sp>
    </p:spTree>
    <p:extLst>
      <p:ext uri="{BB962C8B-B14F-4D97-AF65-F5344CB8AC3E}">
        <p14:creationId xmlns:p14="http://schemas.microsoft.com/office/powerpoint/2010/main" val="4165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AD7-2954-494E-B11E-81417C3D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to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1B1D-2166-4335-AA08-B6557AE4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require('http’);</a:t>
            </a:r>
          </a:p>
          <a:p>
            <a:r>
              <a:rPr lang="en-US" dirty="0"/>
              <a:t>let n2f = require('num2fraction');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(n2f(0.5));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0DD4-7989-41D2-B7FD-6F4F340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3900-D649-413A-82F2-336BFFAC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fast, unopinionated, minimalist web framework for Node.js”</a:t>
            </a:r>
          </a:p>
          <a:p>
            <a:endParaRPr lang="en-US" dirty="0"/>
          </a:p>
          <a:p>
            <a:r>
              <a:rPr lang="en-US" dirty="0"/>
              <a:t>Express = Framework</a:t>
            </a:r>
          </a:p>
          <a:p>
            <a:r>
              <a:rPr lang="en-US" dirty="0" err="1"/>
              <a:t>JQuery</a:t>
            </a:r>
            <a:r>
              <a:rPr lang="en-US" dirty="0"/>
              <a:t> = Library</a:t>
            </a:r>
          </a:p>
          <a:p>
            <a:r>
              <a:rPr lang="en-US" dirty="0"/>
              <a:t>Node.js = Runtime Environment</a:t>
            </a:r>
          </a:p>
        </p:txBody>
      </p:sp>
    </p:spTree>
    <p:extLst>
      <p:ext uri="{BB962C8B-B14F-4D97-AF65-F5344CB8AC3E}">
        <p14:creationId xmlns:p14="http://schemas.microsoft.com/office/powerpoint/2010/main" val="22572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BA7-B0B2-431B-B9CD-9BFE198C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AE1E-30FC-4EB3-9861-BAE17D82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“Don’t Call Us, We’ll Call You”</a:t>
            </a:r>
          </a:p>
          <a:p>
            <a:pPr lvl="1"/>
            <a:r>
              <a:rPr lang="en-US" dirty="0"/>
              <a:t>Generic Functionality that can be built on by the developer (rather than a collection of code to be called by the developer.</a:t>
            </a:r>
          </a:p>
          <a:p>
            <a:pPr lvl="1"/>
            <a:r>
              <a:rPr lang="en-US" dirty="0"/>
              <a:t>Inversion of Control</a:t>
            </a:r>
          </a:p>
          <a:p>
            <a:pPr lvl="1"/>
            <a:r>
              <a:rPr lang="en-US" dirty="0"/>
              <a:t>Default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Extensible, but not Modifiable</a:t>
            </a:r>
          </a:p>
        </p:txBody>
      </p:sp>
    </p:spTree>
    <p:extLst>
      <p:ext uri="{BB962C8B-B14F-4D97-AF65-F5344CB8AC3E}">
        <p14:creationId xmlns:p14="http://schemas.microsoft.com/office/powerpoint/2010/main" val="25487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BC5-E1E4-4B4D-B36D-16A69497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C910-E44E-47CA-9AE2-FEC31A12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folder (perhaps </a:t>
            </a:r>
            <a:r>
              <a:rPr lang="en-US" dirty="0" err="1"/>
              <a:t>expressdemo</a:t>
            </a:r>
            <a:r>
              <a:rPr lang="en-US" dirty="0"/>
              <a:t>)</a:t>
            </a:r>
          </a:p>
          <a:p>
            <a:r>
              <a:rPr lang="en-US" dirty="0"/>
              <a:t>Open node command prompt, navigate to the folder and type: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Once Node.js creates the </a:t>
            </a:r>
            <a:r>
              <a:rPr lang="en-US" dirty="0" err="1"/>
              <a:t>package.json</a:t>
            </a:r>
            <a:r>
              <a:rPr lang="en-US" dirty="0"/>
              <a:t> file, type: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express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5EEE-01FD-40DA-B4BE-76E14F4C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3DE6-E92E-4F2A-86D3-F96F4360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file ‘server.js’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function(){console.log("Express server started")});</a:t>
            </a:r>
          </a:p>
          <a:p>
            <a:r>
              <a:rPr lang="en-US" dirty="0" err="1"/>
              <a:t>Initialise</a:t>
            </a:r>
            <a:r>
              <a:rPr lang="en-US" dirty="0"/>
              <a:t> this file in the Node.js Terminal</a:t>
            </a:r>
          </a:p>
          <a:p>
            <a:pPr lvl="1"/>
            <a:r>
              <a:rPr lang="en-US" dirty="0"/>
              <a:t>node server.js</a:t>
            </a:r>
          </a:p>
          <a:p>
            <a:r>
              <a:rPr lang="en-US" dirty="0"/>
              <a:t>Open your browser to localhost:3000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13E97-52DE-454A-A736-F726078E19BF}"/>
              </a:ext>
            </a:extLst>
          </p:cNvPr>
          <p:cNvCxnSpPr/>
          <p:nvPr/>
        </p:nvCxnSpPr>
        <p:spPr>
          <a:xfrm flipH="1">
            <a:off x="5735960" y="2348880"/>
            <a:ext cx="19442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3A6535-3E5D-4BF0-B0B3-AFEE4865B155}"/>
              </a:ext>
            </a:extLst>
          </p:cNvPr>
          <p:cNvSpPr txBox="1"/>
          <p:nvPr/>
        </p:nvSpPr>
        <p:spPr>
          <a:xfrm>
            <a:off x="8040216" y="220486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we require ‘express’ not ‘http’</a:t>
            </a:r>
          </a:p>
        </p:txBody>
      </p:sp>
    </p:spTree>
    <p:extLst>
      <p:ext uri="{BB962C8B-B14F-4D97-AF65-F5344CB8AC3E}">
        <p14:creationId xmlns:p14="http://schemas.microsoft.com/office/powerpoint/2010/main" val="424137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BC68-B8AF-4A6E-B606-A9E7406B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E623-9463-4750-83F9-B7E56EA2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vs Node.js</a:t>
            </a:r>
          </a:p>
          <a:p>
            <a:r>
              <a:rPr lang="en-US" dirty="0"/>
              <a:t>Setting Up Node.js</a:t>
            </a:r>
          </a:p>
          <a:p>
            <a:r>
              <a:rPr lang="en-US" dirty="0"/>
              <a:t>Events in Node.js</a:t>
            </a:r>
          </a:p>
          <a:p>
            <a:r>
              <a:rPr lang="en-US" dirty="0"/>
              <a:t>Node Package Manager (NPM)</a:t>
            </a:r>
          </a:p>
        </p:txBody>
      </p:sp>
    </p:spTree>
    <p:extLst>
      <p:ext uri="{BB962C8B-B14F-4D97-AF65-F5344CB8AC3E}">
        <p14:creationId xmlns:p14="http://schemas.microsoft.com/office/powerpoint/2010/main" val="40032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007-DB37-47AD-AE91-F77BE10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53C1-27BD-4E77-B534-0FABCC6D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is concerned with how the application endpoint handles requests from the client and the server needs to be instructed how to deal with requests correctly</a:t>
            </a:r>
          </a:p>
          <a:p>
            <a:pPr lvl="1"/>
            <a:r>
              <a:rPr lang="en-US" dirty="0"/>
              <a:t>Here the application handles GET requests </a:t>
            </a:r>
          </a:p>
          <a:p>
            <a:pPr lvl="2"/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r>
              <a:rPr lang="en-US" dirty="0"/>
              <a:t>The basic syntax for each method is:-</a:t>
            </a:r>
          </a:p>
          <a:p>
            <a:pPr lvl="2"/>
            <a:r>
              <a:rPr lang="en-US" dirty="0" err="1"/>
              <a:t>app.METHOD</a:t>
            </a:r>
            <a:r>
              <a:rPr lang="en-US" dirty="0"/>
              <a:t>(‘path’, callback);</a:t>
            </a:r>
          </a:p>
        </p:txBody>
      </p:sp>
    </p:spTree>
    <p:extLst>
      <p:ext uri="{BB962C8B-B14F-4D97-AF65-F5344CB8AC3E}">
        <p14:creationId xmlns:p14="http://schemas.microsoft.com/office/powerpoint/2010/main" val="6756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37FE-DFA9-4BFC-8A0B-4DD2EB9A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3AEE-4051-4D2F-9B55-C520ACE6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request.params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  <a:p>
            <a:r>
              <a:rPr lang="en-US" dirty="0"/>
              <a:t>localhost:3000/9/2025</a:t>
            </a:r>
          </a:p>
        </p:txBody>
      </p:sp>
    </p:spTree>
    <p:extLst>
      <p:ext uri="{BB962C8B-B14F-4D97-AF65-F5344CB8AC3E}">
        <p14:creationId xmlns:p14="http://schemas.microsoft.com/office/powerpoint/2010/main" val="42024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661E-CCD7-464D-AFED-6704D04E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5B27-FC48-4EAF-8DBF-141821C5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('/users/ken',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matty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danny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1994E-4EB8-4D36-BC21-65CEEC23BA7A}"/>
              </a:ext>
            </a:extLst>
          </p:cNvPr>
          <p:cNvSpPr txBox="1"/>
          <p:nvPr/>
        </p:nvSpPr>
        <p:spPr>
          <a:xfrm>
            <a:off x="8616281" y="4149080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 in principle, but scalable?</a:t>
            </a:r>
          </a:p>
        </p:txBody>
      </p:sp>
    </p:spTree>
    <p:extLst>
      <p:ext uri="{BB962C8B-B14F-4D97-AF65-F5344CB8AC3E}">
        <p14:creationId xmlns:p14="http://schemas.microsoft.com/office/powerpoint/2010/main" val="23983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DC65-6419-49C4-95C1-5AC7182D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router - /router/user_router.js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55F7-F687-46DB-B9F8-F4A85035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router = </a:t>
            </a:r>
            <a:r>
              <a:rPr lang="en-US" dirty="0" err="1"/>
              <a:t>express.Router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('/ken',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matty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danny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module.exports</a:t>
            </a:r>
            <a:r>
              <a:rPr lang="en-US" dirty="0"/>
              <a:t> = router;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EDAB7E-6DFC-4111-B501-85DEA1113034}"/>
              </a:ext>
            </a:extLst>
          </p:cNvPr>
          <p:cNvCxnSpPr/>
          <p:nvPr/>
        </p:nvCxnSpPr>
        <p:spPr>
          <a:xfrm flipH="1" flipV="1">
            <a:off x="5159896" y="5733256"/>
            <a:ext cx="244827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3F027C-B55B-4A3B-8C63-73D9C4316094}"/>
              </a:ext>
            </a:extLst>
          </p:cNvPr>
          <p:cNvSpPr txBox="1"/>
          <p:nvPr/>
        </p:nvSpPr>
        <p:spPr>
          <a:xfrm>
            <a:off x="7615191" y="5589240"/>
            <a:ext cx="2304256" cy="67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this router to be used in another file</a:t>
            </a:r>
          </a:p>
        </p:txBody>
      </p:sp>
    </p:spTree>
    <p:extLst>
      <p:ext uri="{BB962C8B-B14F-4D97-AF65-F5344CB8AC3E}">
        <p14:creationId xmlns:p14="http://schemas.microsoft.com/office/powerpoint/2010/main" val="30696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28A1-2350-48D6-AEAF-1F84E074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7F02-8A28-4D02-A69F-51250E5A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('/</a:t>
            </a:r>
            <a:r>
              <a:rPr lang="en-US" dirty="0" err="1"/>
              <a:t>users',require</a:t>
            </a:r>
            <a:r>
              <a:rPr lang="en-US" dirty="0"/>
              <a:t>('./router/</a:t>
            </a:r>
            <a:r>
              <a:rPr lang="en-US" dirty="0" err="1"/>
              <a:t>user_router</a:t>
            </a:r>
            <a:r>
              <a:rPr lang="en-US" dirty="0"/>
              <a:t>'));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started.')});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B8F-64DC-446B-BFCE-6876C940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4C3B-BC49-400F-BEDD-D4CAC671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Node.js is a popular, modern server-side runtime environment written in JavaScript, which is fast due to its ability to handle requests without blocking.</a:t>
            </a:r>
          </a:p>
          <a:p>
            <a:pPr lvl="0"/>
            <a:r>
              <a:rPr lang="en-US" dirty="0"/>
              <a:t>Node.js can be used to handle Http requests, by creating a server and parsing the requested URL.</a:t>
            </a:r>
          </a:p>
          <a:p>
            <a:pPr lvl="0"/>
            <a:r>
              <a:rPr lang="en-US" dirty="0"/>
              <a:t>Node.js can be set up as a file server to return different files depending on the Http request.</a:t>
            </a:r>
          </a:p>
          <a:p>
            <a:pPr lvl="0"/>
            <a:r>
              <a:rPr lang="en-US" dirty="0"/>
              <a:t>The Node Package Manager (or NPM) is a large collection of modules of code that are publicly available and easily installed using </a:t>
            </a:r>
            <a:r>
              <a:rPr lang="en-US" dirty="0" err="1"/>
              <a:t>npm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C8D7-9C73-4412-ADDD-08076B09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9229-099A-4857-BABD-ECDC9DCE3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Express.js is a minimalist framework for Node.js, which means it makes certain tasks such as routing URLs more </a:t>
            </a:r>
            <a:r>
              <a:rPr lang="en-US" dirty="0" err="1"/>
              <a:t>straghtforward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is unopinionated, allowing the developer choice in how to add modules to extend its functionality such as with body-parser and </a:t>
            </a:r>
            <a:r>
              <a:rPr lang="en-US" dirty="0" err="1"/>
              <a:t>multer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can be used to create a router to handle different Http methods and requests.</a:t>
            </a:r>
          </a:p>
        </p:txBody>
      </p:sp>
    </p:spTree>
    <p:extLst>
      <p:ext uri="{BB962C8B-B14F-4D97-AF65-F5344CB8AC3E}">
        <p14:creationId xmlns:p14="http://schemas.microsoft.com/office/powerpoint/2010/main" val="26910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4551-4D24-4E73-AB46-87B83677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vs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6691-D4C2-4047-9395-9C531EDA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PHP was created in 1994, so is a well established language for the server</a:t>
            </a:r>
          </a:p>
          <a:p>
            <a:pPr lvl="1"/>
            <a:r>
              <a:rPr lang="en-US" dirty="0"/>
              <a:t>Powers around 80% of the web (around 75% now)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Many applications built using PHP</a:t>
            </a:r>
          </a:p>
          <a:p>
            <a:pPr lvl="2"/>
            <a:r>
              <a:rPr lang="en-US" dirty="0" err="1"/>
              <a:t>Wordpress</a:t>
            </a:r>
            <a:r>
              <a:rPr lang="en-US" dirty="0"/>
              <a:t>, Drupal, Joomla, WooCommerce, Magento, </a:t>
            </a:r>
            <a:r>
              <a:rPr lang="en-US" dirty="0" err="1"/>
              <a:t>ZenCart</a:t>
            </a:r>
            <a:r>
              <a:rPr lang="en-US" dirty="0"/>
              <a:t>, Laravel, </a:t>
            </a:r>
            <a:r>
              <a:rPr lang="en-US" dirty="0" err="1"/>
              <a:t>Symfony</a:t>
            </a:r>
            <a:r>
              <a:rPr lang="en-US" dirty="0"/>
              <a:t>, CodeIgniter, Zend</a:t>
            </a:r>
          </a:p>
          <a:p>
            <a:r>
              <a:rPr lang="en-US" dirty="0"/>
              <a:t>However, Node.js (since 2009) has gained popularity, allowing “JavaScript Everywhere” </a:t>
            </a:r>
          </a:p>
        </p:txBody>
      </p:sp>
    </p:spTree>
    <p:extLst>
      <p:ext uri="{BB962C8B-B14F-4D97-AF65-F5344CB8AC3E}">
        <p14:creationId xmlns:p14="http://schemas.microsoft.com/office/powerpoint/2010/main" val="37460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2941-8D25-473F-9D61-0FA39693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PHP Request (Blocking)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265C-B0F4-43BC-AC4D-C7E96B14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Wait for the file system to open and read the file</a:t>
            </a:r>
          </a:p>
          <a:p>
            <a:pPr lvl="0"/>
            <a:r>
              <a:rPr lang="en-US" dirty="0"/>
              <a:t>Return the content to the client</a:t>
            </a:r>
          </a:p>
          <a:p>
            <a:pPr lvl="0"/>
            <a:r>
              <a:rPr lang="en-US" dirty="0"/>
              <a:t>Ready for another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8A8D-968A-48B5-B6A6-69098A7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in Node.js (non-blocking)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38CD-EBFB-4011-9609-1B0AB5131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Ready to handle another request</a:t>
            </a:r>
          </a:p>
          <a:p>
            <a:pPr lvl="0"/>
            <a:r>
              <a:rPr lang="en-US" dirty="0"/>
              <a:t>When the file system has opened the file, the server sends the content to the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EA83-FFED-4E0E-983E-06338656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17F0-D005-483B-AA17-12E621F0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Node from:-</a:t>
            </a:r>
          </a:p>
          <a:p>
            <a:endParaRPr lang="en-US" dirty="0"/>
          </a:p>
          <a:p>
            <a:r>
              <a:rPr lang="en-US" dirty="0"/>
              <a:t>https://nodejs.org/en/</a:t>
            </a:r>
          </a:p>
        </p:txBody>
      </p:sp>
    </p:spTree>
    <p:extLst>
      <p:ext uri="{BB962C8B-B14F-4D97-AF65-F5344CB8AC3E}">
        <p14:creationId xmlns:p14="http://schemas.microsoft.com/office/powerpoint/2010/main" val="2945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3A68-8604-4A89-BCBD-A351C796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called hello.js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1F003-E248-4BA3-8378-E9B2B437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DE1-BA93-4DF6-8215-AD9251AA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 Command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D1843-E8B9-43C6-9EAD-86F0D1D5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Navigate to that file and add the command:-</a:t>
            </a:r>
          </a:p>
          <a:p>
            <a:endParaRPr lang="en-US" dirty="0"/>
          </a:p>
          <a:p>
            <a:r>
              <a:rPr lang="en-US" dirty="0"/>
              <a:t>node hello.js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09CE-9555-41A3-AA4C-D001F3194B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7" y="3429000"/>
            <a:ext cx="5791200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9276-BA26-4813-943C-F287B9B9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3AAB-E3B2-444A-BF73-DC8F751F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go to localhost:8080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65C00-EC44-40EA-A0D9-9586F73535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92" y="3167062"/>
            <a:ext cx="388620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49807</TotalTime>
  <Words>1495</Words>
  <Application>Microsoft Office PowerPoint</Application>
  <PresentationFormat>Widescreen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Corbel</vt:lpstr>
      <vt:lpstr>Theme1</vt:lpstr>
      <vt:lpstr>Web Programming Language</vt:lpstr>
      <vt:lpstr>Introducing Node.JS</vt:lpstr>
      <vt:lpstr>Node vs PHP</vt:lpstr>
      <vt:lpstr>Standard PHP Request (Blocking)</vt:lpstr>
      <vt:lpstr>But, in Node.js (non-blocking)</vt:lpstr>
      <vt:lpstr>Setting up Node.js</vt:lpstr>
      <vt:lpstr>Create a new file called hello.js</vt:lpstr>
      <vt:lpstr>Node.js Command Prompt</vt:lpstr>
      <vt:lpstr>Open Browser</vt:lpstr>
      <vt:lpstr>Hello World</vt:lpstr>
      <vt:lpstr>Extending</vt:lpstr>
      <vt:lpstr>Parsing the URL</vt:lpstr>
      <vt:lpstr>Events in Node.js</vt:lpstr>
      <vt:lpstr>The Node Package Manager (NPM) </vt:lpstr>
      <vt:lpstr>Number to Fraction</vt:lpstr>
      <vt:lpstr>Express.js</vt:lpstr>
      <vt:lpstr>Framework?</vt:lpstr>
      <vt:lpstr>Getting Started</vt:lpstr>
      <vt:lpstr>Getting Started II</vt:lpstr>
      <vt:lpstr>Basic Routing</vt:lpstr>
      <vt:lpstr>Dealing with parameters</vt:lpstr>
      <vt:lpstr>Dealing with parameters</vt:lpstr>
      <vt:lpstr>Creating a router - /router/user_router.js</vt:lpstr>
      <vt:lpstr>New server.js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19</cp:revision>
  <dcterms:created xsi:type="dcterms:W3CDTF">2018-10-21T05:32:42Z</dcterms:created>
  <dcterms:modified xsi:type="dcterms:W3CDTF">2025-08-30T13:56:20Z</dcterms:modified>
</cp:coreProperties>
</file>