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1" autoAdjust="0"/>
    <p:restoredTop sz="94660"/>
  </p:normalViewPr>
  <p:slideViewPr>
    <p:cSldViewPr snapToGrid="0">
      <p:cViewPr varScale="1">
        <p:scale>
          <a:sx n="58" d="100"/>
          <a:sy n="58" d="100"/>
        </p:scale>
        <p:origin x="96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F791AC3-0657-4806-B12D-FD5335B073C2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9E5556C-11F7-4B54-9BF4-66B35055D70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09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1AC3-0657-4806-B12D-FD5335B073C2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556C-11F7-4B54-9BF4-66B35055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08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1AC3-0657-4806-B12D-FD5335B073C2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556C-11F7-4B54-9BF4-66B35055D70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749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1AC3-0657-4806-B12D-FD5335B073C2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556C-11F7-4B54-9BF4-66B35055D70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7784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1AC3-0657-4806-B12D-FD5335B073C2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556C-11F7-4B54-9BF4-66B35055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92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1AC3-0657-4806-B12D-FD5335B073C2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556C-11F7-4B54-9BF4-66B35055D70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932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1AC3-0657-4806-B12D-FD5335B073C2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556C-11F7-4B54-9BF4-66B35055D70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596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1AC3-0657-4806-B12D-FD5335B073C2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556C-11F7-4B54-9BF4-66B35055D70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91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1AC3-0657-4806-B12D-FD5335B073C2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556C-11F7-4B54-9BF4-66B35055D70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62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1AC3-0657-4806-B12D-FD5335B073C2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556C-11F7-4B54-9BF4-66B35055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53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1AC3-0657-4806-B12D-FD5335B073C2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556C-11F7-4B54-9BF4-66B35055D70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190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1AC3-0657-4806-B12D-FD5335B073C2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556C-11F7-4B54-9BF4-66B35055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8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1AC3-0657-4806-B12D-FD5335B073C2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556C-11F7-4B54-9BF4-66B35055D70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062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1AC3-0657-4806-B12D-FD5335B073C2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556C-11F7-4B54-9BF4-66B35055D70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510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1AC3-0657-4806-B12D-FD5335B073C2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556C-11F7-4B54-9BF4-66B35055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61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1AC3-0657-4806-B12D-FD5335B073C2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556C-11F7-4B54-9BF4-66B35055D70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77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91AC3-0657-4806-B12D-FD5335B073C2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5556C-11F7-4B54-9BF4-66B35055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791AC3-0657-4806-B12D-FD5335B073C2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E5556C-11F7-4B54-9BF4-66B35055D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2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261446 Information Systems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Week </a:t>
            </a:r>
            <a:r>
              <a:rPr lang="en-US" dirty="0" smtClean="0"/>
              <a:t>15</a:t>
            </a:r>
          </a:p>
          <a:p>
            <a:r>
              <a:rPr lang="en-US" dirty="0" smtClean="0"/>
              <a:t>Global Systems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6761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Study #1) L’Oreal’s Global Makeover</a:t>
            </a:r>
          </a:p>
          <a:p>
            <a:r>
              <a:rPr lang="en-US" dirty="0" smtClean="0"/>
              <a:t>Case Study #2) Sherwin-Williams Paints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767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849</TotalTime>
  <Words>26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Organic</vt:lpstr>
      <vt:lpstr>261446 Information Systems</vt:lpstr>
      <vt:lpstr>Case Studies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261446 Information Systems</dc:title>
  <dc:creator>Admin</dc:creator>
  <cp:lastModifiedBy>Admin</cp:lastModifiedBy>
  <cp:revision>3</cp:revision>
  <dcterms:created xsi:type="dcterms:W3CDTF">2016-01-04T13:04:02Z</dcterms:created>
  <dcterms:modified xsi:type="dcterms:W3CDTF">2016-01-05T03:13:53Z</dcterms:modified>
</cp:coreProperties>
</file>