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60"/>
  </p:normalViewPr>
  <p:slideViewPr>
    <p:cSldViewPr snapToGrid="0">
      <p:cViewPr varScale="1">
        <p:scale>
          <a:sx n="84" d="100"/>
          <a:sy n="84" d="100"/>
        </p:scale>
        <p:origin x="4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D57C7A-6C45-47D8-B072-79985FDA98F6}" type="doc">
      <dgm:prSet loTypeId="urn:microsoft.com/office/officeart/2005/8/layout/vList2" loCatId="list" qsTypeId="urn:microsoft.com/office/officeart/2005/8/quickstyle/3d1" qsCatId="3D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6016ACC8-F114-4B27-BD6A-2DCDF49B5870}">
      <dgm:prSet/>
      <dgm:spPr/>
      <dgm:t>
        <a:bodyPr/>
        <a:lstStyle/>
        <a:p>
          <a:r>
            <a:rPr lang="en-US" dirty="0"/>
            <a:t>To make business activities more efficient</a:t>
          </a:r>
        </a:p>
      </dgm:t>
    </dgm:pt>
    <dgm:pt modelId="{21C6EBBA-8AC0-4BC5-9F83-125C31996015}" type="parTrans" cxnId="{BD2CEDC7-8F85-42F2-A1B2-F10AE145AFA4}">
      <dgm:prSet/>
      <dgm:spPr/>
      <dgm:t>
        <a:bodyPr/>
        <a:lstStyle/>
        <a:p>
          <a:endParaRPr lang="en-US"/>
        </a:p>
      </dgm:t>
    </dgm:pt>
    <dgm:pt modelId="{A00A11AA-0A29-44E6-91B0-634C12305017}" type="sibTrans" cxnId="{BD2CEDC7-8F85-42F2-A1B2-F10AE145AFA4}">
      <dgm:prSet/>
      <dgm:spPr/>
      <dgm:t>
        <a:bodyPr/>
        <a:lstStyle/>
        <a:p>
          <a:endParaRPr lang="en-US"/>
        </a:p>
      </dgm:t>
    </dgm:pt>
    <dgm:pt modelId="{8D1F30E1-BF9F-4895-9575-47A13022928A}">
      <dgm:prSet/>
      <dgm:spPr/>
      <dgm:t>
        <a:bodyPr/>
        <a:lstStyle/>
        <a:p>
          <a:r>
            <a:rPr lang="en-US" dirty="0"/>
            <a:t>To assist with graphics and multimedia projects</a:t>
          </a:r>
        </a:p>
      </dgm:t>
    </dgm:pt>
    <dgm:pt modelId="{94D19D79-1BC2-46DC-8362-BFB7CBBDF5B4}" type="parTrans" cxnId="{4444BC96-05ED-41FC-92E2-DA4696EBAB69}">
      <dgm:prSet/>
      <dgm:spPr/>
      <dgm:t>
        <a:bodyPr/>
        <a:lstStyle/>
        <a:p>
          <a:endParaRPr lang="en-US"/>
        </a:p>
      </dgm:t>
    </dgm:pt>
    <dgm:pt modelId="{83BDF268-C7C4-42EA-9CA2-4B3A8836C44C}" type="sibTrans" cxnId="{4444BC96-05ED-41FC-92E2-DA4696EBAB69}">
      <dgm:prSet/>
      <dgm:spPr/>
      <dgm:t>
        <a:bodyPr/>
        <a:lstStyle/>
        <a:p>
          <a:endParaRPr lang="en-US"/>
        </a:p>
      </dgm:t>
    </dgm:pt>
    <dgm:pt modelId="{359865E4-D5E6-4127-B54B-1CCC3A98C753}">
      <dgm:prSet/>
      <dgm:spPr/>
      <dgm:t>
        <a:bodyPr/>
        <a:lstStyle/>
        <a:p>
          <a:r>
            <a:rPr lang="en-US" dirty="0"/>
            <a:t>To support home, personal, and educational tasks</a:t>
          </a:r>
        </a:p>
      </dgm:t>
    </dgm:pt>
    <dgm:pt modelId="{D76EA580-555F-4B9F-950F-99167744FA23}" type="parTrans" cxnId="{2183C99A-B90F-49D7-9E9E-542DED0E4F62}">
      <dgm:prSet/>
      <dgm:spPr/>
      <dgm:t>
        <a:bodyPr/>
        <a:lstStyle/>
        <a:p>
          <a:endParaRPr lang="en-US"/>
        </a:p>
      </dgm:t>
    </dgm:pt>
    <dgm:pt modelId="{40176EC3-4BE5-48BD-96EC-E14B91673022}" type="sibTrans" cxnId="{2183C99A-B90F-49D7-9E9E-542DED0E4F62}">
      <dgm:prSet/>
      <dgm:spPr/>
      <dgm:t>
        <a:bodyPr/>
        <a:lstStyle/>
        <a:p>
          <a:endParaRPr lang="en-US"/>
        </a:p>
      </dgm:t>
    </dgm:pt>
    <dgm:pt modelId="{C545EC81-3B11-442D-B8D4-35A4F4B4A101}">
      <dgm:prSet/>
      <dgm:spPr/>
      <dgm:t>
        <a:bodyPr/>
        <a:lstStyle/>
        <a:p>
          <a:r>
            <a:rPr lang="en-US" dirty="0"/>
            <a:t>To facilitate communications</a:t>
          </a:r>
        </a:p>
      </dgm:t>
    </dgm:pt>
    <dgm:pt modelId="{45214ADE-B2A5-4942-B997-BBFF3361905A}" type="parTrans" cxnId="{50A1CC1E-E51E-4149-9AAB-93D0AB2893B0}">
      <dgm:prSet/>
      <dgm:spPr/>
      <dgm:t>
        <a:bodyPr/>
        <a:lstStyle/>
        <a:p>
          <a:endParaRPr lang="en-US"/>
        </a:p>
      </dgm:t>
    </dgm:pt>
    <dgm:pt modelId="{4565C9FD-89C2-4BBD-97CB-BF518C93F95E}" type="sibTrans" cxnId="{50A1CC1E-E51E-4149-9AAB-93D0AB2893B0}">
      <dgm:prSet/>
      <dgm:spPr/>
      <dgm:t>
        <a:bodyPr/>
        <a:lstStyle/>
        <a:p>
          <a:endParaRPr lang="en-US"/>
        </a:p>
      </dgm:t>
    </dgm:pt>
    <dgm:pt modelId="{3CC404FA-84DB-4017-80E1-D0060CD7A65C}" type="pres">
      <dgm:prSet presAssocID="{91D57C7A-6C45-47D8-B072-79985FDA98F6}" presName="linear" presStyleCnt="0">
        <dgm:presLayoutVars>
          <dgm:animLvl val="lvl"/>
          <dgm:resizeHandles val="exact"/>
        </dgm:presLayoutVars>
      </dgm:prSet>
      <dgm:spPr/>
    </dgm:pt>
    <dgm:pt modelId="{E6AC4E3F-CB51-4D47-A4E0-A7726A3EABC6}" type="pres">
      <dgm:prSet presAssocID="{6016ACC8-F114-4B27-BD6A-2DCDF49B587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4B1E444-440B-4CB3-A031-E5A8153F201D}" type="pres">
      <dgm:prSet presAssocID="{A00A11AA-0A29-44E6-91B0-634C12305017}" presName="spacer" presStyleCnt="0"/>
      <dgm:spPr/>
    </dgm:pt>
    <dgm:pt modelId="{FBFDA53E-D9D7-40CB-9126-88A70CB77327}" type="pres">
      <dgm:prSet presAssocID="{8D1F30E1-BF9F-4895-9575-47A13022928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E7007B8-3CCC-4869-8E6B-FDBBEF19D15F}" type="pres">
      <dgm:prSet presAssocID="{83BDF268-C7C4-42EA-9CA2-4B3A8836C44C}" presName="spacer" presStyleCnt="0"/>
      <dgm:spPr/>
    </dgm:pt>
    <dgm:pt modelId="{E344CC3D-9DAE-48E9-BC83-6846A94F58A6}" type="pres">
      <dgm:prSet presAssocID="{359865E4-D5E6-4127-B54B-1CCC3A98C75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7D5537E-EEB7-4521-9EBE-D96FC02075CA}" type="pres">
      <dgm:prSet presAssocID="{40176EC3-4BE5-48BD-96EC-E14B91673022}" presName="spacer" presStyleCnt="0"/>
      <dgm:spPr/>
    </dgm:pt>
    <dgm:pt modelId="{B68151E5-4FBD-4D0F-99E8-496DDB421FCC}" type="pres">
      <dgm:prSet presAssocID="{C545EC81-3B11-442D-B8D4-35A4F4B4A10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0A1CC1E-E51E-4149-9AAB-93D0AB2893B0}" srcId="{91D57C7A-6C45-47D8-B072-79985FDA98F6}" destId="{C545EC81-3B11-442D-B8D4-35A4F4B4A101}" srcOrd="3" destOrd="0" parTransId="{45214ADE-B2A5-4942-B997-BBFF3361905A}" sibTransId="{4565C9FD-89C2-4BBD-97CB-BF518C93F95E}"/>
    <dgm:cxn modelId="{DAE6DD64-0C1D-4E40-8441-9A4709858A1E}" type="presOf" srcId="{6016ACC8-F114-4B27-BD6A-2DCDF49B5870}" destId="{E6AC4E3F-CB51-4D47-A4E0-A7726A3EABC6}" srcOrd="0" destOrd="0" presId="urn:microsoft.com/office/officeart/2005/8/layout/vList2"/>
    <dgm:cxn modelId="{8A40A376-414C-4B61-A15D-1FEF0A65D848}" type="presOf" srcId="{359865E4-D5E6-4127-B54B-1CCC3A98C753}" destId="{E344CC3D-9DAE-48E9-BC83-6846A94F58A6}" srcOrd="0" destOrd="0" presId="urn:microsoft.com/office/officeart/2005/8/layout/vList2"/>
    <dgm:cxn modelId="{584E8C86-5D51-45ED-A159-7C614F713CC9}" type="presOf" srcId="{91D57C7A-6C45-47D8-B072-79985FDA98F6}" destId="{3CC404FA-84DB-4017-80E1-D0060CD7A65C}" srcOrd="0" destOrd="0" presId="urn:microsoft.com/office/officeart/2005/8/layout/vList2"/>
    <dgm:cxn modelId="{4444BC96-05ED-41FC-92E2-DA4696EBAB69}" srcId="{91D57C7A-6C45-47D8-B072-79985FDA98F6}" destId="{8D1F30E1-BF9F-4895-9575-47A13022928A}" srcOrd="1" destOrd="0" parTransId="{94D19D79-1BC2-46DC-8362-BFB7CBBDF5B4}" sibTransId="{83BDF268-C7C4-42EA-9CA2-4B3A8836C44C}"/>
    <dgm:cxn modelId="{2183C99A-B90F-49D7-9E9E-542DED0E4F62}" srcId="{91D57C7A-6C45-47D8-B072-79985FDA98F6}" destId="{359865E4-D5E6-4127-B54B-1CCC3A98C753}" srcOrd="2" destOrd="0" parTransId="{D76EA580-555F-4B9F-950F-99167744FA23}" sibTransId="{40176EC3-4BE5-48BD-96EC-E14B91673022}"/>
    <dgm:cxn modelId="{BD2CEDC7-8F85-42F2-A1B2-F10AE145AFA4}" srcId="{91D57C7A-6C45-47D8-B072-79985FDA98F6}" destId="{6016ACC8-F114-4B27-BD6A-2DCDF49B5870}" srcOrd="0" destOrd="0" parTransId="{21C6EBBA-8AC0-4BC5-9F83-125C31996015}" sibTransId="{A00A11AA-0A29-44E6-91B0-634C12305017}"/>
    <dgm:cxn modelId="{17410AD3-D73B-4ADB-9478-76E38EF7D9BC}" type="presOf" srcId="{C545EC81-3B11-442D-B8D4-35A4F4B4A101}" destId="{B68151E5-4FBD-4D0F-99E8-496DDB421FCC}" srcOrd="0" destOrd="0" presId="urn:microsoft.com/office/officeart/2005/8/layout/vList2"/>
    <dgm:cxn modelId="{E92EF9E9-4B1A-4E67-8790-ECD1A035A22A}" type="presOf" srcId="{8D1F30E1-BF9F-4895-9575-47A13022928A}" destId="{FBFDA53E-D9D7-40CB-9126-88A70CB77327}" srcOrd="0" destOrd="0" presId="urn:microsoft.com/office/officeart/2005/8/layout/vList2"/>
    <dgm:cxn modelId="{DC09A5BD-AF64-4D8C-AA54-0C95BB5323EE}" type="presParOf" srcId="{3CC404FA-84DB-4017-80E1-D0060CD7A65C}" destId="{E6AC4E3F-CB51-4D47-A4E0-A7726A3EABC6}" srcOrd="0" destOrd="0" presId="urn:microsoft.com/office/officeart/2005/8/layout/vList2"/>
    <dgm:cxn modelId="{F21E4A59-7915-4C8A-81CC-8DD227D1D3E8}" type="presParOf" srcId="{3CC404FA-84DB-4017-80E1-D0060CD7A65C}" destId="{A4B1E444-440B-4CB3-A031-E5A8153F201D}" srcOrd="1" destOrd="0" presId="urn:microsoft.com/office/officeart/2005/8/layout/vList2"/>
    <dgm:cxn modelId="{6B0FFF4E-731F-4857-98C2-F46998DA02F8}" type="presParOf" srcId="{3CC404FA-84DB-4017-80E1-D0060CD7A65C}" destId="{FBFDA53E-D9D7-40CB-9126-88A70CB77327}" srcOrd="2" destOrd="0" presId="urn:microsoft.com/office/officeart/2005/8/layout/vList2"/>
    <dgm:cxn modelId="{AAC2EFFF-1E48-4D62-9DC0-A8BF00132D4A}" type="presParOf" srcId="{3CC404FA-84DB-4017-80E1-D0060CD7A65C}" destId="{6E7007B8-3CCC-4869-8E6B-FDBBEF19D15F}" srcOrd="3" destOrd="0" presId="urn:microsoft.com/office/officeart/2005/8/layout/vList2"/>
    <dgm:cxn modelId="{35F75509-0826-4871-964D-9707C4817610}" type="presParOf" srcId="{3CC404FA-84DB-4017-80E1-D0060CD7A65C}" destId="{E344CC3D-9DAE-48E9-BC83-6846A94F58A6}" srcOrd="4" destOrd="0" presId="urn:microsoft.com/office/officeart/2005/8/layout/vList2"/>
    <dgm:cxn modelId="{C01CD6DB-6A10-4829-A5CD-97F038642B3E}" type="presParOf" srcId="{3CC404FA-84DB-4017-80E1-D0060CD7A65C}" destId="{E7D5537E-EEB7-4521-9EBE-D96FC02075CA}" srcOrd="5" destOrd="0" presId="urn:microsoft.com/office/officeart/2005/8/layout/vList2"/>
    <dgm:cxn modelId="{854FCC0A-C938-4CC6-9FCF-849401CF0D10}" type="presParOf" srcId="{3CC404FA-84DB-4017-80E1-D0060CD7A65C}" destId="{B68151E5-4FBD-4D0F-99E8-496DDB421FC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4CCF17-3E49-4066-901F-D1DFFF378873}" type="doc">
      <dgm:prSet loTypeId="urn:microsoft.com/office/officeart/2005/8/layout/default#1" loCatId="list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8975B83D-49D4-48F1-A039-970AE9CBDF1C}">
      <dgm:prSet phldrT="[Text]"/>
      <dgm:spPr/>
      <dgm:t>
        <a:bodyPr/>
        <a:lstStyle/>
        <a:p>
          <a:r>
            <a:rPr lang="en-US" b="1" dirty="0">
              <a:solidFill>
                <a:srgbClr val="67588E"/>
              </a:solidFill>
            </a:rPr>
            <a:t>Packaged software</a:t>
          </a:r>
        </a:p>
      </dgm:t>
    </dgm:pt>
    <dgm:pt modelId="{729380E7-BB8D-4678-B68D-7149BADA1197}" type="parTrans" cxnId="{71A98F44-E785-42DD-958D-5AB3EB82EF66}">
      <dgm:prSet/>
      <dgm:spPr/>
      <dgm:t>
        <a:bodyPr/>
        <a:lstStyle/>
        <a:p>
          <a:endParaRPr lang="en-US"/>
        </a:p>
      </dgm:t>
    </dgm:pt>
    <dgm:pt modelId="{2DC6B894-7585-42D8-8D24-D4B38264D481}" type="sibTrans" cxnId="{71A98F44-E785-42DD-958D-5AB3EB82EF66}">
      <dgm:prSet/>
      <dgm:spPr/>
      <dgm:t>
        <a:bodyPr/>
        <a:lstStyle/>
        <a:p>
          <a:endParaRPr lang="en-US"/>
        </a:p>
      </dgm:t>
    </dgm:pt>
    <dgm:pt modelId="{BF91FB33-AEE4-4451-8B55-1DFEE5D573AA}">
      <dgm:prSet phldrT="[Text]"/>
      <dgm:spPr/>
      <dgm:t>
        <a:bodyPr/>
        <a:lstStyle/>
        <a:p>
          <a:r>
            <a:rPr lang="en-US" b="1" dirty="0">
              <a:solidFill>
                <a:srgbClr val="67588E"/>
              </a:solidFill>
            </a:rPr>
            <a:t>Custom software</a:t>
          </a:r>
        </a:p>
      </dgm:t>
    </dgm:pt>
    <dgm:pt modelId="{9940852E-930D-4074-89F5-0DAA04DAE4A7}" type="parTrans" cxnId="{1081F1F5-8AEB-4BF6-9EFD-71A86E88EFF4}">
      <dgm:prSet/>
      <dgm:spPr/>
      <dgm:t>
        <a:bodyPr/>
        <a:lstStyle/>
        <a:p>
          <a:endParaRPr lang="en-US"/>
        </a:p>
      </dgm:t>
    </dgm:pt>
    <dgm:pt modelId="{77E9CECD-C299-4E10-8192-E26653DE5011}" type="sibTrans" cxnId="{1081F1F5-8AEB-4BF6-9EFD-71A86E88EFF4}">
      <dgm:prSet/>
      <dgm:spPr/>
      <dgm:t>
        <a:bodyPr/>
        <a:lstStyle/>
        <a:p>
          <a:endParaRPr lang="en-US"/>
        </a:p>
      </dgm:t>
    </dgm:pt>
    <dgm:pt modelId="{E7199574-0779-4BCC-89D1-93A67C9EB180}">
      <dgm:prSet phldrT="[Text]"/>
      <dgm:spPr/>
      <dgm:t>
        <a:bodyPr/>
        <a:lstStyle/>
        <a:p>
          <a:r>
            <a:rPr lang="en-US" b="1" dirty="0">
              <a:solidFill>
                <a:srgbClr val="67588E"/>
              </a:solidFill>
            </a:rPr>
            <a:t>Web application</a:t>
          </a:r>
        </a:p>
      </dgm:t>
    </dgm:pt>
    <dgm:pt modelId="{CD0C7430-8C39-49B1-9746-5285AF7242F8}" type="parTrans" cxnId="{D603B4B3-9432-45C1-907C-C4214DE3938E}">
      <dgm:prSet/>
      <dgm:spPr/>
      <dgm:t>
        <a:bodyPr/>
        <a:lstStyle/>
        <a:p>
          <a:endParaRPr lang="en-US"/>
        </a:p>
      </dgm:t>
    </dgm:pt>
    <dgm:pt modelId="{131AF277-B751-4F08-9A7A-F7EFF8217877}" type="sibTrans" cxnId="{D603B4B3-9432-45C1-907C-C4214DE3938E}">
      <dgm:prSet/>
      <dgm:spPr/>
      <dgm:t>
        <a:bodyPr/>
        <a:lstStyle/>
        <a:p>
          <a:endParaRPr lang="en-US"/>
        </a:p>
      </dgm:t>
    </dgm:pt>
    <dgm:pt modelId="{36031257-49F5-44F8-8111-696459E3C86A}">
      <dgm:prSet phldrT="[Text]"/>
      <dgm:spPr/>
      <dgm:t>
        <a:bodyPr/>
        <a:lstStyle/>
        <a:p>
          <a:r>
            <a:rPr lang="en-US" b="1" dirty="0">
              <a:solidFill>
                <a:srgbClr val="67588E"/>
              </a:solidFill>
            </a:rPr>
            <a:t>Open source software</a:t>
          </a:r>
        </a:p>
      </dgm:t>
    </dgm:pt>
    <dgm:pt modelId="{25F4462A-3888-4AA6-BBE9-DDB5D1082D0D}" type="parTrans" cxnId="{AAFB0D63-924B-4457-88EC-733CC1211D83}">
      <dgm:prSet/>
      <dgm:spPr/>
      <dgm:t>
        <a:bodyPr/>
        <a:lstStyle/>
        <a:p>
          <a:endParaRPr lang="en-US"/>
        </a:p>
      </dgm:t>
    </dgm:pt>
    <dgm:pt modelId="{32B91430-B1C4-47F2-8699-FE271BD8ADCD}" type="sibTrans" cxnId="{AAFB0D63-924B-4457-88EC-733CC1211D83}">
      <dgm:prSet/>
      <dgm:spPr/>
      <dgm:t>
        <a:bodyPr/>
        <a:lstStyle/>
        <a:p>
          <a:endParaRPr lang="en-US"/>
        </a:p>
      </dgm:t>
    </dgm:pt>
    <dgm:pt modelId="{618B8782-2085-43D2-9430-5A2718568145}">
      <dgm:prSet phldrT="[Text]"/>
      <dgm:spPr/>
      <dgm:t>
        <a:bodyPr/>
        <a:lstStyle/>
        <a:p>
          <a:r>
            <a:rPr lang="en-US" b="1" dirty="0">
              <a:solidFill>
                <a:srgbClr val="67588E"/>
              </a:solidFill>
            </a:rPr>
            <a:t>Shareware</a:t>
          </a:r>
        </a:p>
      </dgm:t>
    </dgm:pt>
    <dgm:pt modelId="{B27419E5-A4B2-4209-AA6E-856CCFC451F0}" type="parTrans" cxnId="{2C5BD075-B3A8-4438-BA43-2A58A5E4651A}">
      <dgm:prSet/>
      <dgm:spPr/>
      <dgm:t>
        <a:bodyPr/>
        <a:lstStyle/>
        <a:p>
          <a:endParaRPr lang="en-US"/>
        </a:p>
      </dgm:t>
    </dgm:pt>
    <dgm:pt modelId="{71888DDA-0369-4EC0-B6AB-AC926ABCB8EA}" type="sibTrans" cxnId="{2C5BD075-B3A8-4438-BA43-2A58A5E4651A}">
      <dgm:prSet/>
      <dgm:spPr/>
      <dgm:t>
        <a:bodyPr/>
        <a:lstStyle/>
        <a:p>
          <a:endParaRPr lang="en-US"/>
        </a:p>
      </dgm:t>
    </dgm:pt>
    <dgm:pt modelId="{5BF4C20B-609C-4E56-8108-E747824C9A1F}">
      <dgm:prSet phldrT="[Text]"/>
      <dgm:spPr/>
      <dgm:t>
        <a:bodyPr/>
        <a:lstStyle/>
        <a:p>
          <a:r>
            <a:rPr lang="en-US" b="1" dirty="0">
              <a:solidFill>
                <a:srgbClr val="67588E"/>
              </a:solidFill>
            </a:rPr>
            <a:t>Freeware</a:t>
          </a:r>
        </a:p>
      </dgm:t>
    </dgm:pt>
    <dgm:pt modelId="{88239DEE-CBD7-495E-BB04-358789E2D208}" type="parTrans" cxnId="{2CDAA638-22B7-4BE8-B71A-A9AED1290E85}">
      <dgm:prSet/>
      <dgm:spPr/>
      <dgm:t>
        <a:bodyPr/>
        <a:lstStyle/>
        <a:p>
          <a:endParaRPr lang="en-US"/>
        </a:p>
      </dgm:t>
    </dgm:pt>
    <dgm:pt modelId="{64F78002-16C4-43D1-A139-FB22F8563CE1}" type="sibTrans" cxnId="{2CDAA638-22B7-4BE8-B71A-A9AED1290E85}">
      <dgm:prSet/>
      <dgm:spPr/>
      <dgm:t>
        <a:bodyPr/>
        <a:lstStyle/>
        <a:p>
          <a:endParaRPr lang="en-US"/>
        </a:p>
      </dgm:t>
    </dgm:pt>
    <dgm:pt modelId="{7A5AA225-2DC9-403C-812B-C0542C8A76AD}">
      <dgm:prSet phldrT="[Text]"/>
      <dgm:spPr/>
      <dgm:t>
        <a:bodyPr/>
        <a:lstStyle/>
        <a:p>
          <a:r>
            <a:rPr lang="en-US" b="1" dirty="0">
              <a:solidFill>
                <a:srgbClr val="67588E"/>
              </a:solidFill>
            </a:rPr>
            <a:t>Public-domain software</a:t>
          </a:r>
        </a:p>
      </dgm:t>
    </dgm:pt>
    <dgm:pt modelId="{7C97B6F7-AD70-4CAA-8DED-2E558803BB7B}" type="parTrans" cxnId="{15760E72-6147-4C34-A64E-7252E90A0841}">
      <dgm:prSet/>
      <dgm:spPr/>
      <dgm:t>
        <a:bodyPr/>
        <a:lstStyle/>
        <a:p>
          <a:endParaRPr lang="en-US"/>
        </a:p>
      </dgm:t>
    </dgm:pt>
    <dgm:pt modelId="{FBBA10A8-DC43-4B13-845F-96ADA7A725DD}" type="sibTrans" cxnId="{15760E72-6147-4C34-A64E-7252E90A0841}">
      <dgm:prSet/>
      <dgm:spPr/>
      <dgm:t>
        <a:bodyPr/>
        <a:lstStyle/>
        <a:p>
          <a:endParaRPr lang="en-US"/>
        </a:p>
      </dgm:t>
    </dgm:pt>
    <dgm:pt modelId="{507D2954-8FC4-48CA-8619-B60CB145A0C7}" type="pres">
      <dgm:prSet presAssocID="{784CCF17-3E49-4066-901F-D1DFFF378873}" presName="diagram" presStyleCnt="0">
        <dgm:presLayoutVars>
          <dgm:dir/>
          <dgm:resizeHandles val="exact"/>
        </dgm:presLayoutVars>
      </dgm:prSet>
      <dgm:spPr/>
    </dgm:pt>
    <dgm:pt modelId="{EA136DED-68A2-4DC5-8AC9-054F8C421829}" type="pres">
      <dgm:prSet presAssocID="{8975B83D-49D4-48F1-A039-970AE9CBDF1C}" presName="node" presStyleLbl="node1" presStyleIdx="0" presStyleCnt="7">
        <dgm:presLayoutVars>
          <dgm:bulletEnabled val="1"/>
        </dgm:presLayoutVars>
      </dgm:prSet>
      <dgm:spPr/>
    </dgm:pt>
    <dgm:pt modelId="{8D45C3E9-2AE2-4747-8163-3D5797544F52}" type="pres">
      <dgm:prSet presAssocID="{2DC6B894-7585-42D8-8D24-D4B38264D481}" presName="sibTrans" presStyleCnt="0"/>
      <dgm:spPr/>
    </dgm:pt>
    <dgm:pt modelId="{C71A7C77-138B-4EBC-B8D7-424CE74B8B02}" type="pres">
      <dgm:prSet presAssocID="{BF91FB33-AEE4-4451-8B55-1DFEE5D573AA}" presName="node" presStyleLbl="node1" presStyleIdx="1" presStyleCnt="7">
        <dgm:presLayoutVars>
          <dgm:bulletEnabled val="1"/>
        </dgm:presLayoutVars>
      </dgm:prSet>
      <dgm:spPr/>
    </dgm:pt>
    <dgm:pt modelId="{FE61C329-2C9E-4BA0-A490-4D126C60E3BB}" type="pres">
      <dgm:prSet presAssocID="{77E9CECD-C299-4E10-8192-E26653DE5011}" presName="sibTrans" presStyleCnt="0"/>
      <dgm:spPr/>
    </dgm:pt>
    <dgm:pt modelId="{F08B5EFB-A237-418B-9C16-67730CD40289}" type="pres">
      <dgm:prSet presAssocID="{E7199574-0779-4BCC-89D1-93A67C9EB180}" presName="node" presStyleLbl="node1" presStyleIdx="2" presStyleCnt="7">
        <dgm:presLayoutVars>
          <dgm:bulletEnabled val="1"/>
        </dgm:presLayoutVars>
      </dgm:prSet>
      <dgm:spPr/>
    </dgm:pt>
    <dgm:pt modelId="{9DB61750-9694-4FE4-AECC-68662DBE108A}" type="pres">
      <dgm:prSet presAssocID="{131AF277-B751-4F08-9A7A-F7EFF8217877}" presName="sibTrans" presStyleCnt="0"/>
      <dgm:spPr/>
    </dgm:pt>
    <dgm:pt modelId="{185E74F3-087C-48EC-B257-04790A65D5E4}" type="pres">
      <dgm:prSet presAssocID="{36031257-49F5-44F8-8111-696459E3C86A}" presName="node" presStyleLbl="node1" presStyleIdx="3" presStyleCnt="7">
        <dgm:presLayoutVars>
          <dgm:bulletEnabled val="1"/>
        </dgm:presLayoutVars>
      </dgm:prSet>
      <dgm:spPr/>
    </dgm:pt>
    <dgm:pt modelId="{7EC74BBC-A69C-43B9-A19E-A6517F96D7C3}" type="pres">
      <dgm:prSet presAssocID="{32B91430-B1C4-47F2-8699-FE271BD8ADCD}" presName="sibTrans" presStyleCnt="0"/>
      <dgm:spPr/>
    </dgm:pt>
    <dgm:pt modelId="{239FE0BB-1C63-4306-B8AC-F75540BA3DB3}" type="pres">
      <dgm:prSet presAssocID="{618B8782-2085-43D2-9430-5A2718568145}" presName="node" presStyleLbl="node1" presStyleIdx="4" presStyleCnt="7">
        <dgm:presLayoutVars>
          <dgm:bulletEnabled val="1"/>
        </dgm:presLayoutVars>
      </dgm:prSet>
      <dgm:spPr/>
    </dgm:pt>
    <dgm:pt modelId="{232962DC-B657-4E35-9553-3E2BD9C52C22}" type="pres">
      <dgm:prSet presAssocID="{71888DDA-0369-4EC0-B6AB-AC926ABCB8EA}" presName="sibTrans" presStyleCnt="0"/>
      <dgm:spPr/>
    </dgm:pt>
    <dgm:pt modelId="{25FE43E1-F1E8-4447-A00A-4BEFA0312B49}" type="pres">
      <dgm:prSet presAssocID="{5BF4C20B-609C-4E56-8108-E747824C9A1F}" presName="node" presStyleLbl="node1" presStyleIdx="5" presStyleCnt="7">
        <dgm:presLayoutVars>
          <dgm:bulletEnabled val="1"/>
        </dgm:presLayoutVars>
      </dgm:prSet>
      <dgm:spPr/>
    </dgm:pt>
    <dgm:pt modelId="{011D6977-4B27-4C80-AECB-081DE5F5D619}" type="pres">
      <dgm:prSet presAssocID="{64F78002-16C4-43D1-A139-FB22F8563CE1}" presName="sibTrans" presStyleCnt="0"/>
      <dgm:spPr/>
    </dgm:pt>
    <dgm:pt modelId="{81D8AC55-8F72-4C31-B230-7B081739B2CA}" type="pres">
      <dgm:prSet presAssocID="{7A5AA225-2DC9-403C-812B-C0542C8A76AD}" presName="node" presStyleLbl="node1" presStyleIdx="6" presStyleCnt="7">
        <dgm:presLayoutVars>
          <dgm:bulletEnabled val="1"/>
        </dgm:presLayoutVars>
      </dgm:prSet>
      <dgm:spPr/>
    </dgm:pt>
  </dgm:ptLst>
  <dgm:cxnLst>
    <dgm:cxn modelId="{2CDAA638-22B7-4BE8-B71A-A9AED1290E85}" srcId="{784CCF17-3E49-4066-901F-D1DFFF378873}" destId="{5BF4C20B-609C-4E56-8108-E747824C9A1F}" srcOrd="5" destOrd="0" parTransId="{88239DEE-CBD7-495E-BB04-358789E2D208}" sibTransId="{64F78002-16C4-43D1-A139-FB22F8563CE1}"/>
    <dgm:cxn modelId="{AAFB0D63-924B-4457-88EC-733CC1211D83}" srcId="{784CCF17-3E49-4066-901F-D1DFFF378873}" destId="{36031257-49F5-44F8-8111-696459E3C86A}" srcOrd="3" destOrd="0" parTransId="{25F4462A-3888-4AA6-BBE9-DDB5D1082D0D}" sibTransId="{32B91430-B1C4-47F2-8699-FE271BD8ADCD}"/>
    <dgm:cxn modelId="{71A98F44-E785-42DD-958D-5AB3EB82EF66}" srcId="{784CCF17-3E49-4066-901F-D1DFFF378873}" destId="{8975B83D-49D4-48F1-A039-970AE9CBDF1C}" srcOrd="0" destOrd="0" parTransId="{729380E7-BB8D-4678-B68D-7149BADA1197}" sibTransId="{2DC6B894-7585-42D8-8D24-D4B38264D481}"/>
    <dgm:cxn modelId="{1E0CA748-60B0-492B-8938-BB7819F72471}" type="presOf" srcId="{7A5AA225-2DC9-403C-812B-C0542C8A76AD}" destId="{81D8AC55-8F72-4C31-B230-7B081739B2CA}" srcOrd="0" destOrd="0" presId="urn:microsoft.com/office/officeart/2005/8/layout/default#1"/>
    <dgm:cxn modelId="{15760E72-6147-4C34-A64E-7252E90A0841}" srcId="{784CCF17-3E49-4066-901F-D1DFFF378873}" destId="{7A5AA225-2DC9-403C-812B-C0542C8A76AD}" srcOrd="6" destOrd="0" parTransId="{7C97B6F7-AD70-4CAA-8DED-2E558803BB7B}" sibTransId="{FBBA10A8-DC43-4B13-845F-96ADA7A725DD}"/>
    <dgm:cxn modelId="{2C5BD075-B3A8-4438-BA43-2A58A5E4651A}" srcId="{784CCF17-3E49-4066-901F-D1DFFF378873}" destId="{618B8782-2085-43D2-9430-5A2718568145}" srcOrd="4" destOrd="0" parTransId="{B27419E5-A4B2-4209-AA6E-856CCFC451F0}" sibTransId="{71888DDA-0369-4EC0-B6AB-AC926ABCB8EA}"/>
    <dgm:cxn modelId="{004EB97F-BF5C-48BE-9ACD-FA4F43D9278C}" type="presOf" srcId="{BF91FB33-AEE4-4451-8B55-1DFEE5D573AA}" destId="{C71A7C77-138B-4EBC-B8D7-424CE74B8B02}" srcOrd="0" destOrd="0" presId="urn:microsoft.com/office/officeart/2005/8/layout/default#1"/>
    <dgm:cxn modelId="{1980D2A1-A93D-4118-AB24-B1E83592D323}" type="presOf" srcId="{36031257-49F5-44F8-8111-696459E3C86A}" destId="{185E74F3-087C-48EC-B257-04790A65D5E4}" srcOrd="0" destOrd="0" presId="urn:microsoft.com/office/officeart/2005/8/layout/default#1"/>
    <dgm:cxn modelId="{AA7E91A2-AF99-49A2-8249-31B6B921E0AC}" type="presOf" srcId="{8975B83D-49D4-48F1-A039-970AE9CBDF1C}" destId="{EA136DED-68A2-4DC5-8AC9-054F8C421829}" srcOrd="0" destOrd="0" presId="urn:microsoft.com/office/officeart/2005/8/layout/default#1"/>
    <dgm:cxn modelId="{B37502A8-C2E8-4123-9817-1DB267F19C3B}" type="presOf" srcId="{618B8782-2085-43D2-9430-5A2718568145}" destId="{239FE0BB-1C63-4306-B8AC-F75540BA3DB3}" srcOrd="0" destOrd="0" presId="urn:microsoft.com/office/officeart/2005/8/layout/default#1"/>
    <dgm:cxn modelId="{3656EDB1-FA2C-4F9A-B69B-092F7DD9F806}" type="presOf" srcId="{5BF4C20B-609C-4E56-8108-E747824C9A1F}" destId="{25FE43E1-F1E8-4447-A00A-4BEFA0312B49}" srcOrd="0" destOrd="0" presId="urn:microsoft.com/office/officeart/2005/8/layout/default#1"/>
    <dgm:cxn modelId="{D603B4B3-9432-45C1-907C-C4214DE3938E}" srcId="{784CCF17-3E49-4066-901F-D1DFFF378873}" destId="{E7199574-0779-4BCC-89D1-93A67C9EB180}" srcOrd="2" destOrd="0" parTransId="{CD0C7430-8C39-49B1-9746-5285AF7242F8}" sibTransId="{131AF277-B751-4F08-9A7A-F7EFF8217877}"/>
    <dgm:cxn modelId="{52D702EF-CE23-4CF0-9C21-C61F4A07C780}" type="presOf" srcId="{E7199574-0779-4BCC-89D1-93A67C9EB180}" destId="{F08B5EFB-A237-418B-9C16-67730CD40289}" srcOrd="0" destOrd="0" presId="urn:microsoft.com/office/officeart/2005/8/layout/default#1"/>
    <dgm:cxn modelId="{9DA96BF0-9B3C-4DBA-AB4E-513B136B9C29}" type="presOf" srcId="{784CCF17-3E49-4066-901F-D1DFFF378873}" destId="{507D2954-8FC4-48CA-8619-B60CB145A0C7}" srcOrd="0" destOrd="0" presId="urn:microsoft.com/office/officeart/2005/8/layout/default#1"/>
    <dgm:cxn modelId="{1081F1F5-8AEB-4BF6-9EFD-71A86E88EFF4}" srcId="{784CCF17-3E49-4066-901F-D1DFFF378873}" destId="{BF91FB33-AEE4-4451-8B55-1DFEE5D573AA}" srcOrd="1" destOrd="0" parTransId="{9940852E-930D-4074-89F5-0DAA04DAE4A7}" sibTransId="{77E9CECD-C299-4E10-8192-E26653DE5011}"/>
    <dgm:cxn modelId="{60EB48E2-F9AC-42A7-94E6-B68FA0164E8F}" type="presParOf" srcId="{507D2954-8FC4-48CA-8619-B60CB145A0C7}" destId="{EA136DED-68A2-4DC5-8AC9-054F8C421829}" srcOrd="0" destOrd="0" presId="urn:microsoft.com/office/officeart/2005/8/layout/default#1"/>
    <dgm:cxn modelId="{A3A92F38-12DA-4E33-A283-E4F74D65260E}" type="presParOf" srcId="{507D2954-8FC4-48CA-8619-B60CB145A0C7}" destId="{8D45C3E9-2AE2-4747-8163-3D5797544F52}" srcOrd="1" destOrd="0" presId="urn:microsoft.com/office/officeart/2005/8/layout/default#1"/>
    <dgm:cxn modelId="{D7ADB566-F611-4CF3-A59A-514A16CF6546}" type="presParOf" srcId="{507D2954-8FC4-48CA-8619-B60CB145A0C7}" destId="{C71A7C77-138B-4EBC-B8D7-424CE74B8B02}" srcOrd="2" destOrd="0" presId="urn:microsoft.com/office/officeart/2005/8/layout/default#1"/>
    <dgm:cxn modelId="{FFB5D0FC-B5D7-4BCF-8760-B84DBA9E509F}" type="presParOf" srcId="{507D2954-8FC4-48CA-8619-B60CB145A0C7}" destId="{FE61C329-2C9E-4BA0-A490-4D126C60E3BB}" srcOrd="3" destOrd="0" presId="urn:microsoft.com/office/officeart/2005/8/layout/default#1"/>
    <dgm:cxn modelId="{89BDC24F-12CA-4A44-BBE0-DE37A0A12B3A}" type="presParOf" srcId="{507D2954-8FC4-48CA-8619-B60CB145A0C7}" destId="{F08B5EFB-A237-418B-9C16-67730CD40289}" srcOrd="4" destOrd="0" presId="urn:microsoft.com/office/officeart/2005/8/layout/default#1"/>
    <dgm:cxn modelId="{30F0322E-8521-497C-AA33-CCEFB9C74501}" type="presParOf" srcId="{507D2954-8FC4-48CA-8619-B60CB145A0C7}" destId="{9DB61750-9694-4FE4-AECC-68662DBE108A}" srcOrd="5" destOrd="0" presId="urn:microsoft.com/office/officeart/2005/8/layout/default#1"/>
    <dgm:cxn modelId="{10650054-B831-4C14-9974-DD72A64D0571}" type="presParOf" srcId="{507D2954-8FC4-48CA-8619-B60CB145A0C7}" destId="{185E74F3-087C-48EC-B257-04790A65D5E4}" srcOrd="6" destOrd="0" presId="urn:microsoft.com/office/officeart/2005/8/layout/default#1"/>
    <dgm:cxn modelId="{2A1862FA-3B36-4E83-B077-3D5DD092F7EE}" type="presParOf" srcId="{507D2954-8FC4-48CA-8619-B60CB145A0C7}" destId="{7EC74BBC-A69C-43B9-A19E-A6517F96D7C3}" srcOrd="7" destOrd="0" presId="urn:microsoft.com/office/officeart/2005/8/layout/default#1"/>
    <dgm:cxn modelId="{CF0D2F16-E624-43AC-80C7-E3FF7D968257}" type="presParOf" srcId="{507D2954-8FC4-48CA-8619-B60CB145A0C7}" destId="{239FE0BB-1C63-4306-B8AC-F75540BA3DB3}" srcOrd="8" destOrd="0" presId="urn:microsoft.com/office/officeart/2005/8/layout/default#1"/>
    <dgm:cxn modelId="{B3C30413-2D7E-4E77-824E-A1F21B9654E5}" type="presParOf" srcId="{507D2954-8FC4-48CA-8619-B60CB145A0C7}" destId="{232962DC-B657-4E35-9553-3E2BD9C52C22}" srcOrd="9" destOrd="0" presId="urn:microsoft.com/office/officeart/2005/8/layout/default#1"/>
    <dgm:cxn modelId="{CC5A04BF-EDDB-4EA2-A10A-6E5ABD3F60BC}" type="presParOf" srcId="{507D2954-8FC4-48CA-8619-B60CB145A0C7}" destId="{25FE43E1-F1E8-4447-A00A-4BEFA0312B49}" srcOrd="10" destOrd="0" presId="urn:microsoft.com/office/officeart/2005/8/layout/default#1"/>
    <dgm:cxn modelId="{150E18FD-F671-40B6-9FE8-D1A4BCB41E44}" type="presParOf" srcId="{507D2954-8FC4-48CA-8619-B60CB145A0C7}" destId="{011D6977-4B27-4C80-AECB-081DE5F5D619}" srcOrd="11" destOrd="0" presId="urn:microsoft.com/office/officeart/2005/8/layout/default#1"/>
    <dgm:cxn modelId="{206F7E66-5317-43AD-938A-146254EC4F15}" type="presParOf" srcId="{507D2954-8FC4-48CA-8619-B60CB145A0C7}" destId="{81D8AC55-8F72-4C31-B230-7B081739B2CA}" srcOrd="1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AC4E3F-CB51-4D47-A4E0-A7726A3EABC6}">
      <dsp:nvSpPr>
        <dsp:cNvPr id="0" name=""/>
        <dsp:cNvSpPr/>
      </dsp:nvSpPr>
      <dsp:spPr>
        <a:xfrm>
          <a:off x="0" y="268436"/>
          <a:ext cx="7098792" cy="561599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alpha val="9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 make business activities more efficient</a:t>
          </a:r>
        </a:p>
      </dsp:txBody>
      <dsp:txXfrm>
        <a:off x="27415" y="295851"/>
        <a:ext cx="7043962" cy="506769"/>
      </dsp:txXfrm>
    </dsp:sp>
    <dsp:sp modelId="{FBFDA53E-D9D7-40CB-9126-88A70CB77327}">
      <dsp:nvSpPr>
        <dsp:cNvPr id="0" name=""/>
        <dsp:cNvSpPr/>
      </dsp:nvSpPr>
      <dsp:spPr>
        <a:xfrm>
          <a:off x="0" y="899156"/>
          <a:ext cx="7098792" cy="561599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13333"/>
                <a:tint val="96000"/>
                <a:lumMod val="100000"/>
              </a:schemeClr>
            </a:gs>
            <a:gs pos="78000">
              <a:schemeClr val="accent4">
                <a:alpha val="90000"/>
                <a:hueOff val="0"/>
                <a:satOff val="0"/>
                <a:lumOff val="0"/>
                <a:alphaOff val="-13333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 assist with graphics and multimedia projects</a:t>
          </a:r>
        </a:p>
      </dsp:txBody>
      <dsp:txXfrm>
        <a:off x="27415" y="926571"/>
        <a:ext cx="7043962" cy="506769"/>
      </dsp:txXfrm>
    </dsp:sp>
    <dsp:sp modelId="{E344CC3D-9DAE-48E9-BC83-6846A94F58A6}">
      <dsp:nvSpPr>
        <dsp:cNvPr id="0" name=""/>
        <dsp:cNvSpPr/>
      </dsp:nvSpPr>
      <dsp:spPr>
        <a:xfrm>
          <a:off x="0" y="1529876"/>
          <a:ext cx="7098792" cy="561599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6667"/>
                <a:tint val="96000"/>
                <a:lumMod val="100000"/>
              </a:schemeClr>
            </a:gs>
            <a:gs pos="78000">
              <a:schemeClr val="accent4">
                <a:alpha val="90000"/>
                <a:hueOff val="0"/>
                <a:satOff val="0"/>
                <a:lumOff val="0"/>
                <a:alphaOff val="-26667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 support home, personal, and educational tasks</a:t>
          </a:r>
        </a:p>
      </dsp:txBody>
      <dsp:txXfrm>
        <a:off x="27415" y="1557291"/>
        <a:ext cx="7043962" cy="506769"/>
      </dsp:txXfrm>
    </dsp:sp>
    <dsp:sp modelId="{B68151E5-4FBD-4D0F-99E8-496DDB421FCC}">
      <dsp:nvSpPr>
        <dsp:cNvPr id="0" name=""/>
        <dsp:cNvSpPr/>
      </dsp:nvSpPr>
      <dsp:spPr>
        <a:xfrm>
          <a:off x="0" y="2160596"/>
          <a:ext cx="7098792" cy="561599"/>
        </a:xfrm>
        <a:prstGeom prst="round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tint val="96000"/>
                <a:lumMod val="100000"/>
              </a:schemeClr>
            </a:gs>
            <a:gs pos="78000">
              <a:schemeClr val="accent4">
                <a:alpha val="90000"/>
                <a:hueOff val="0"/>
                <a:satOff val="0"/>
                <a:lumOff val="0"/>
                <a:alphaOff val="-4000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To facilitate communications</a:t>
          </a:r>
        </a:p>
      </dsp:txBody>
      <dsp:txXfrm>
        <a:off x="27415" y="2188011"/>
        <a:ext cx="7043962" cy="5067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136DED-68A2-4DC5-8AC9-054F8C421829}">
      <dsp:nvSpPr>
        <dsp:cNvPr id="0" name=""/>
        <dsp:cNvSpPr/>
      </dsp:nvSpPr>
      <dsp:spPr>
        <a:xfrm>
          <a:off x="2449" y="507544"/>
          <a:ext cx="1943201" cy="116592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4">
                <a:shade val="80000"/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67588E"/>
              </a:solidFill>
            </a:rPr>
            <a:t>Packaged software</a:t>
          </a:r>
        </a:p>
      </dsp:txBody>
      <dsp:txXfrm>
        <a:off x="2449" y="507544"/>
        <a:ext cx="1943201" cy="1165920"/>
      </dsp:txXfrm>
    </dsp:sp>
    <dsp:sp modelId="{C71A7C77-138B-4EBC-B8D7-424CE74B8B02}">
      <dsp:nvSpPr>
        <dsp:cNvPr id="0" name=""/>
        <dsp:cNvSpPr/>
      </dsp:nvSpPr>
      <dsp:spPr>
        <a:xfrm>
          <a:off x="2139970" y="507544"/>
          <a:ext cx="1943201" cy="116592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-103949"/>
                <a:satOff val="-1541"/>
                <a:lumOff val="5196"/>
                <a:alphaOff val="0"/>
                <a:tint val="65000"/>
                <a:lumMod val="110000"/>
              </a:schemeClr>
            </a:gs>
            <a:gs pos="88000">
              <a:schemeClr val="accent4">
                <a:shade val="80000"/>
                <a:hueOff val="-103949"/>
                <a:satOff val="-1541"/>
                <a:lumOff val="5196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67588E"/>
              </a:solidFill>
            </a:rPr>
            <a:t>Custom software</a:t>
          </a:r>
        </a:p>
      </dsp:txBody>
      <dsp:txXfrm>
        <a:off x="2139970" y="507544"/>
        <a:ext cx="1943201" cy="1165920"/>
      </dsp:txXfrm>
    </dsp:sp>
    <dsp:sp modelId="{F08B5EFB-A237-418B-9C16-67730CD40289}">
      <dsp:nvSpPr>
        <dsp:cNvPr id="0" name=""/>
        <dsp:cNvSpPr/>
      </dsp:nvSpPr>
      <dsp:spPr>
        <a:xfrm>
          <a:off x="4277492" y="507544"/>
          <a:ext cx="1943201" cy="116592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-207898"/>
                <a:satOff val="-3082"/>
                <a:lumOff val="10392"/>
                <a:alphaOff val="0"/>
                <a:tint val="65000"/>
                <a:lumMod val="110000"/>
              </a:schemeClr>
            </a:gs>
            <a:gs pos="88000">
              <a:schemeClr val="accent4">
                <a:shade val="80000"/>
                <a:hueOff val="-207898"/>
                <a:satOff val="-3082"/>
                <a:lumOff val="10392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67588E"/>
              </a:solidFill>
            </a:rPr>
            <a:t>Web application</a:t>
          </a:r>
        </a:p>
      </dsp:txBody>
      <dsp:txXfrm>
        <a:off x="4277492" y="507544"/>
        <a:ext cx="1943201" cy="1165920"/>
      </dsp:txXfrm>
    </dsp:sp>
    <dsp:sp modelId="{185E74F3-087C-48EC-B257-04790A65D5E4}">
      <dsp:nvSpPr>
        <dsp:cNvPr id="0" name=""/>
        <dsp:cNvSpPr/>
      </dsp:nvSpPr>
      <dsp:spPr>
        <a:xfrm>
          <a:off x="6415013" y="507544"/>
          <a:ext cx="1943201" cy="116592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-311847"/>
                <a:satOff val="-4623"/>
                <a:lumOff val="15587"/>
                <a:alphaOff val="0"/>
                <a:tint val="65000"/>
                <a:lumMod val="110000"/>
              </a:schemeClr>
            </a:gs>
            <a:gs pos="88000">
              <a:schemeClr val="accent4">
                <a:shade val="80000"/>
                <a:hueOff val="-311847"/>
                <a:satOff val="-4623"/>
                <a:lumOff val="15587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67588E"/>
              </a:solidFill>
            </a:rPr>
            <a:t>Open source software</a:t>
          </a:r>
        </a:p>
      </dsp:txBody>
      <dsp:txXfrm>
        <a:off x="6415013" y="507544"/>
        <a:ext cx="1943201" cy="1165920"/>
      </dsp:txXfrm>
    </dsp:sp>
    <dsp:sp modelId="{239FE0BB-1C63-4306-B8AC-F75540BA3DB3}">
      <dsp:nvSpPr>
        <dsp:cNvPr id="0" name=""/>
        <dsp:cNvSpPr/>
      </dsp:nvSpPr>
      <dsp:spPr>
        <a:xfrm>
          <a:off x="1071210" y="1867785"/>
          <a:ext cx="1943201" cy="116592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-415795"/>
                <a:satOff val="-6163"/>
                <a:lumOff val="20783"/>
                <a:alphaOff val="0"/>
                <a:tint val="65000"/>
                <a:lumMod val="110000"/>
              </a:schemeClr>
            </a:gs>
            <a:gs pos="88000">
              <a:schemeClr val="accent4">
                <a:shade val="80000"/>
                <a:hueOff val="-415795"/>
                <a:satOff val="-6163"/>
                <a:lumOff val="20783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67588E"/>
              </a:solidFill>
            </a:rPr>
            <a:t>Shareware</a:t>
          </a:r>
        </a:p>
      </dsp:txBody>
      <dsp:txXfrm>
        <a:off x="1071210" y="1867785"/>
        <a:ext cx="1943201" cy="1165920"/>
      </dsp:txXfrm>
    </dsp:sp>
    <dsp:sp modelId="{25FE43E1-F1E8-4447-A00A-4BEFA0312B49}">
      <dsp:nvSpPr>
        <dsp:cNvPr id="0" name=""/>
        <dsp:cNvSpPr/>
      </dsp:nvSpPr>
      <dsp:spPr>
        <a:xfrm>
          <a:off x="3208731" y="1867785"/>
          <a:ext cx="1943201" cy="116592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-519744"/>
                <a:satOff val="-7704"/>
                <a:lumOff val="25979"/>
                <a:alphaOff val="0"/>
                <a:tint val="65000"/>
                <a:lumMod val="110000"/>
              </a:schemeClr>
            </a:gs>
            <a:gs pos="88000">
              <a:schemeClr val="accent4">
                <a:shade val="80000"/>
                <a:hueOff val="-519744"/>
                <a:satOff val="-7704"/>
                <a:lumOff val="25979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67588E"/>
              </a:solidFill>
            </a:rPr>
            <a:t>Freeware</a:t>
          </a:r>
        </a:p>
      </dsp:txBody>
      <dsp:txXfrm>
        <a:off x="3208731" y="1867785"/>
        <a:ext cx="1943201" cy="1165920"/>
      </dsp:txXfrm>
    </dsp:sp>
    <dsp:sp modelId="{81D8AC55-8F72-4C31-B230-7B081739B2CA}">
      <dsp:nvSpPr>
        <dsp:cNvPr id="0" name=""/>
        <dsp:cNvSpPr/>
      </dsp:nvSpPr>
      <dsp:spPr>
        <a:xfrm>
          <a:off x="5346252" y="1867785"/>
          <a:ext cx="1943201" cy="1165920"/>
        </a:xfrm>
        <a:prstGeom prst="rect">
          <a:avLst/>
        </a:prstGeom>
        <a:gradFill rotWithShape="0">
          <a:gsLst>
            <a:gs pos="0">
              <a:schemeClr val="accent4">
                <a:shade val="80000"/>
                <a:hueOff val="-623693"/>
                <a:satOff val="-9245"/>
                <a:lumOff val="31175"/>
                <a:alphaOff val="0"/>
                <a:tint val="65000"/>
                <a:lumMod val="110000"/>
              </a:schemeClr>
            </a:gs>
            <a:gs pos="88000">
              <a:schemeClr val="accent4">
                <a:shade val="80000"/>
                <a:hueOff val="-623693"/>
                <a:satOff val="-9245"/>
                <a:lumOff val="31175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67588E"/>
              </a:solidFill>
            </a:rPr>
            <a:t>Public-domain software</a:t>
          </a:r>
        </a:p>
      </dsp:txBody>
      <dsp:txXfrm>
        <a:off x="5346252" y="1867785"/>
        <a:ext cx="1943201" cy="1165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26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5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0297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8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0829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733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90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874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215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6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64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943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87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347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06182-AF8E-43D5-A4A9-70E4F886293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9A9DB40-5BA3-462D-86F8-7EE0D4D7E8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9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88AE7-FBE6-E29C-531A-2B730A8407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ISCE 101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F4D00C-6E02-EA8D-FC64-1AEDE86BE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</p:spTree>
    <p:extLst>
      <p:ext uri="{BB962C8B-B14F-4D97-AF65-F5344CB8AC3E}">
        <p14:creationId xmlns:p14="http://schemas.microsoft.com/office/powerpoint/2010/main" val="1170294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08AFB-4CD0-9D0F-B9AB-4509E7A1C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Level vs High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47709-6471-D01E-AD2D-A7345E1D1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Early programming languages were ‘</a:t>
            </a:r>
            <a:r>
              <a:rPr lang="en-US" b="1" i="1" dirty="0"/>
              <a:t>low level</a:t>
            </a:r>
            <a:r>
              <a:rPr lang="en-US" dirty="0"/>
              <a:t>‘ or assembly language – an example could be;</a:t>
            </a:r>
          </a:p>
          <a:p>
            <a:pPr lvl="1" fontAlgn="base"/>
            <a:r>
              <a:rPr lang="en-US" dirty="0"/>
              <a:t>ADD X Y Z</a:t>
            </a:r>
          </a:p>
          <a:p>
            <a:r>
              <a:rPr lang="en-US" dirty="0"/>
              <a:t>In Natural Language this could be “add the value in memory location x to the value in memory location y and store the result in memory location z”. This would then be converted by the computer into a binary instruction similar to the one we encountered before. ‘</a:t>
            </a:r>
            <a:r>
              <a:rPr lang="en-US" b="1" i="1" dirty="0"/>
              <a:t>High level</a:t>
            </a:r>
            <a:r>
              <a:rPr lang="en-US" dirty="0"/>
              <a:t>‘ languages (such as C++) use much more sophisticated instructions, and then use a ‘</a:t>
            </a:r>
            <a:r>
              <a:rPr lang="en-US" b="1" i="1" dirty="0"/>
              <a:t>compiler</a:t>
            </a:r>
            <a:r>
              <a:rPr lang="en-US" dirty="0"/>
              <a:t>‘ to translate the instructions into machine language.</a:t>
            </a:r>
          </a:p>
        </p:txBody>
      </p:sp>
    </p:spTree>
    <p:extLst>
      <p:ext uri="{BB962C8B-B14F-4D97-AF65-F5344CB8AC3E}">
        <p14:creationId xmlns:p14="http://schemas.microsoft.com/office/powerpoint/2010/main" val="3566175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D2159-0653-3C9A-9519-33FC65923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Solving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61342-8E69-0FFA-603D-6BCC96F25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computer programmer is responsible for writing computer programs that is a series of instructions written in a programming language, which a computer can follow to perform a task. </a:t>
            </a:r>
          </a:p>
          <a:p>
            <a:r>
              <a:rPr lang="en-US" dirty="0"/>
              <a:t>When learning their first programming language, many students believe that learning how to translate their ideas into the language a computer can understand is the difficult part of problem solving… …</a:t>
            </a:r>
            <a:r>
              <a:rPr lang="en-US" b="1" i="1" dirty="0"/>
              <a:t>this is NOT true</a:t>
            </a:r>
            <a:r>
              <a:rPr lang="en-US" dirty="0"/>
              <a:t>!</a:t>
            </a:r>
          </a:p>
          <a:p>
            <a:r>
              <a:rPr lang="en-US" dirty="0"/>
              <a:t>Learning to use a programming language, is </a:t>
            </a:r>
            <a:r>
              <a:rPr lang="en-US" b="1" i="1" dirty="0"/>
              <a:t>not</a:t>
            </a:r>
            <a:r>
              <a:rPr lang="en-US" dirty="0"/>
              <a:t> like learning to use a different natural language, so you shouldn’t approach it in the same way that you did when learning English, (or Thai, Japanese, etc.) </a:t>
            </a:r>
          </a:p>
          <a:p>
            <a:r>
              <a:rPr lang="en-US" dirty="0"/>
              <a:t>A good programmer is one who understands how to solve a problem - one who has a </a:t>
            </a:r>
            <a:r>
              <a:rPr lang="en-US" i="1" dirty="0"/>
              <a:t>method of solution</a:t>
            </a:r>
            <a:r>
              <a:rPr lang="en-US" dirty="0"/>
              <a:t>. If you understand how to solve a problem, it is then relatively straight forward to translate your solution into a series of instructions, in C++, or any other programming language.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03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36DEE-7ABD-53CE-A08F-A1D03FD33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Development Lifecycle (SDLC)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17A67-75B5-0BE7-117D-86DA1D9DB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Waterfall Model</a:t>
            </a:r>
          </a:p>
        </p:txBody>
      </p:sp>
      <p:pic>
        <p:nvPicPr>
          <p:cNvPr id="4" name="Picture 3" descr="waterfallmodel">
            <a:extLst>
              <a:ext uri="{FF2B5EF4-FFF2-40B4-BE49-F238E27FC236}">
                <a16:creationId xmlns:a16="http://schemas.microsoft.com/office/drawing/2014/main" id="{C2C0742C-67FA-4CEE-6DDD-ABF1488BE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794" y="2747580"/>
            <a:ext cx="7973420" cy="32937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2075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0EB05-1FF3-D5F9-E66C-9E1236D5F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Development Lifecycle (SDLC)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819BB0-A27E-79D2-067D-36995AAA3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Spiral Model (Evolutionary Development)</a:t>
            </a:r>
          </a:p>
        </p:txBody>
      </p:sp>
      <p:pic>
        <p:nvPicPr>
          <p:cNvPr id="4" name="Picture 3" descr="spiral">
            <a:extLst>
              <a:ext uri="{FF2B5EF4-FFF2-40B4-BE49-F238E27FC236}">
                <a16:creationId xmlns:a16="http://schemas.microsoft.com/office/drawing/2014/main" id="{D0F7200E-F26B-CF70-47B8-FB76EF9F8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352" y="2742209"/>
            <a:ext cx="6169058" cy="38807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2555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BA6A0-BE52-9237-079C-6EEFC740F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“Engineering”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4C5F6-4540-878D-3CC6-86869B7CE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step when considering developing a computer program is to ensure that you understand the nature of the problem (</a:t>
            </a:r>
            <a:r>
              <a:rPr lang="en-US" i="1" dirty="0"/>
              <a:t>Requirements Engineering</a:t>
            </a:r>
            <a:r>
              <a:rPr lang="en-US" dirty="0"/>
              <a:t>). </a:t>
            </a:r>
          </a:p>
          <a:p>
            <a:r>
              <a:rPr lang="en-US" dirty="0"/>
              <a:t>This may sound obvious, but many software projects have failed due to incomplete problem understanding. </a:t>
            </a:r>
          </a:p>
          <a:p>
            <a:r>
              <a:rPr lang="en-US" dirty="0"/>
              <a:t>Once you understand what your program needs to do you can consider how you could solve the problem(s) you are faced with.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926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81ED-4932-94B4-DA41-BD8803B84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it down!</a:t>
            </a:r>
          </a:p>
        </p:txBody>
      </p:sp>
      <p:pic>
        <p:nvPicPr>
          <p:cNvPr id="7" name="Content Placeholder 6" descr="Yoda">
            <a:extLst>
              <a:ext uri="{FF2B5EF4-FFF2-40B4-BE49-F238E27FC236}">
                <a16:creationId xmlns:a16="http://schemas.microsoft.com/office/drawing/2014/main" id="{C3D842B1-752A-71D0-AD07-7D14A76B30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414" y="2384647"/>
            <a:ext cx="2587096" cy="326661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BA61EF-3CB2-67B4-43E6-833D3B881171}"/>
              </a:ext>
            </a:extLst>
          </p:cNvPr>
          <p:cNvSpPr txBox="1"/>
          <p:nvPr/>
        </p:nvSpPr>
        <p:spPr>
          <a:xfrm>
            <a:off x="850391" y="2505456"/>
            <a:ext cx="457200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Divide and Conquer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“Break your problem down into smaller more manageable chunks!”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63280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4439E-57FB-1742-2BF8-606289635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03205-5367-7589-9ED6-5297AC45A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Often problem solving involves developing an </a:t>
            </a:r>
            <a:r>
              <a:rPr lang="en-US" b="1" i="1" dirty="0"/>
              <a:t>algorithm</a:t>
            </a:r>
            <a:r>
              <a:rPr lang="en-US" dirty="0"/>
              <a:t>, or sequence of precise instructions, which can be followed to produce the intended result. </a:t>
            </a:r>
          </a:p>
          <a:p>
            <a:r>
              <a:rPr lang="en-US" dirty="0"/>
              <a:t>This is breaking the problem down – taking the whole problem, and breaking it down into various parts which can be more easily managed.</a:t>
            </a:r>
          </a:p>
        </p:txBody>
      </p:sp>
    </p:spTree>
    <p:extLst>
      <p:ext uri="{BB962C8B-B14F-4D97-AF65-F5344CB8AC3E}">
        <p14:creationId xmlns:p14="http://schemas.microsoft.com/office/powerpoint/2010/main" val="3290223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AF30D-CFBA-F9D5-17CD-A6E2EEE59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88672-8B83-97C7-11D4-3DF662930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Consider the problem;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just" fontAlgn="base">
              <a:lnSpc>
                <a:spcPct val="107000"/>
              </a:lnSpc>
              <a:spcAft>
                <a:spcPts val="1800"/>
              </a:spcAft>
              <a:buNone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“I Need To Go To Bangkok”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algn="just" fontAlgn="base">
              <a:lnSpc>
                <a:spcPct val="107000"/>
              </a:lnSpc>
              <a:spcAft>
                <a:spcPts val="1800"/>
              </a:spcAft>
              <a:buNone/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Cordia New" panose="020B0304020202020204" pitchFamily="34" charset="-34"/>
              </a:rPr>
              <a:t>Let’s break this down and develop an algorithm to solve this problem.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837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5F61D-2AE3-38AC-E85A-D20C724A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FCE2B-E9D0-23BF-50C1-D89388748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Hardware</a:t>
            </a:r>
          </a:p>
          <a:p>
            <a:r>
              <a:rPr lang="en-US" dirty="0"/>
              <a:t>Evolution of Input &amp; Output</a:t>
            </a:r>
          </a:p>
          <a:p>
            <a:r>
              <a:rPr lang="en-US" dirty="0"/>
              <a:t>Interaction Styles</a:t>
            </a:r>
          </a:p>
          <a:p>
            <a:r>
              <a:rPr lang="en-US" dirty="0"/>
              <a:t>Ubiquitous Computing and IoT</a:t>
            </a:r>
          </a:p>
        </p:txBody>
      </p:sp>
    </p:spTree>
    <p:extLst>
      <p:ext uri="{BB962C8B-B14F-4D97-AF65-F5344CB8AC3E}">
        <p14:creationId xmlns:p14="http://schemas.microsoft.com/office/powerpoint/2010/main" val="840499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A4861-1B84-A47E-DB03-D078ABE31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028CA-4B59-EF13-3177-404C7B889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What is Software?</a:t>
            </a:r>
            <a:endParaRPr lang="en-US" sz="2400" dirty="0"/>
          </a:p>
          <a:p>
            <a:pPr lvl="1"/>
            <a:r>
              <a:rPr lang="en-US" sz="2000" dirty="0"/>
              <a:t>A Computer program in the form of machine-readable instructions that directs computer to perform particular operations.</a:t>
            </a:r>
          </a:p>
          <a:p>
            <a:pPr lvl="1"/>
            <a:r>
              <a:rPr lang="en-US" sz="2000" dirty="0"/>
              <a:t>Generally divided into application software and system software.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95213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62F9-AB4D-829D-BB01-91E9414D9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 Software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26775-C8EF-0BE7-D0A0-9B3965218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Application software</a:t>
            </a:r>
            <a:r>
              <a:rPr lang="en-US" dirty="0"/>
              <a:t> consists of programs designed to make users more productive and/or assist with personal tasks</a:t>
            </a:r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5110ADE-0FF8-06B5-1013-1B6E61AA5D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1785414"/>
              </p:ext>
            </p:extLst>
          </p:nvPr>
        </p:nvGraphicFramePr>
        <p:xfrm>
          <a:off x="1725168" y="3050730"/>
          <a:ext cx="7098792" cy="2990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4576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EA54F-680B-860F-7662-F697963A2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6E2EA-6FB9-7CBA-BB7F-31AC6F6F2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Available in a variety of forms</a:t>
            </a:r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41A5644-3706-D1C4-1504-DCAA353521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9988904"/>
              </p:ext>
            </p:extLst>
          </p:nvPr>
        </p:nvGraphicFramePr>
        <p:xfrm>
          <a:off x="1094232" y="2707150"/>
          <a:ext cx="8360664" cy="354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6537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BC030-2BAE-5A8E-20C3-1DC8FBD6C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553503-0470-E2D3-ED2F-B23AE6A80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System software serves as the interface between the user, the application software, and the computer’s hardware</a:t>
            </a:r>
          </a:p>
          <a:p>
            <a:pPr lvl="1"/>
            <a:r>
              <a:rPr lang="en-US" dirty="0"/>
              <a:t>Utility programs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8C3A3B-E878-18B6-37DB-E7E60CD83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463" y="3217418"/>
            <a:ext cx="5608141" cy="3476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575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66D7E-F894-9DC8-9988-9223545C7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Programming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C17B9-D9B5-6BCD-DE72-DB66C8052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Computers work purely using binary – everything is converted into binary code for a computer to read and follow instructions. </a:t>
            </a:r>
          </a:p>
          <a:p>
            <a:r>
              <a:rPr lang="en-US" dirty="0"/>
              <a:t>If we want a computer to follow a simple instruction </a:t>
            </a:r>
            <a:r>
              <a:rPr lang="en-US" b="1" i="1" dirty="0"/>
              <a:t>x + y</a:t>
            </a:r>
            <a:r>
              <a:rPr lang="en-US" dirty="0"/>
              <a:t> then this needs to be converted into binary. </a:t>
            </a:r>
          </a:p>
          <a:p>
            <a:pPr lvl="1"/>
            <a:r>
              <a:rPr lang="en-US" dirty="0"/>
              <a:t>If ‘</a:t>
            </a:r>
            <a:r>
              <a:rPr lang="en-US" b="1" i="1" dirty="0"/>
              <a:t>x</a:t>
            </a:r>
            <a:r>
              <a:rPr lang="en-US" dirty="0"/>
              <a:t>‘ was represented in binary by </a:t>
            </a:r>
            <a:r>
              <a:rPr lang="en-US" b="1" i="1" dirty="0"/>
              <a:t>0011</a:t>
            </a:r>
            <a:r>
              <a:rPr lang="en-US" dirty="0"/>
              <a:t> and ‘</a:t>
            </a:r>
            <a:r>
              <a:rPr lang="en-US" b="1" i="1" dirty="0"/>
              <a:t>y</a:t>
            </a:r>
            <a:r>
              <a:rPr lang="en-US" dirty="0"/>
              <a:t>‘ by </a:t>
            </a:r>
            <a:r>
              <a:rPr lang="en-US" b="1" i="1" dirty="0"/>
              <a:t>0100</a:t>
            </a:r>
            <a:r>
              <a:rPr lang="en-US" dirty="0"/>
              <a:t>, the ‘</a:t>
            </a:r>
            <a:r>
              <a:rPr lang="en-US" b="1" dirty="0"/>
              <a:t>+</a:t>
            </a:r>
            <a:r>
              <a:rPr lang="en-US" dirty="0"/>
              <a:t>‘ might be represented by </a:t>
            </a:r>
            <a:r>
              <a:rPr lang="en-US" b="1" i="1" dirty="0"/>
              <a:t>1111</a:t>
            </a:r>
            <a:r>
              <a:rPr lang="en-US" dirty="0"/>
              <a:t> the instruction might be converted into </a:t>
            </a:r>
            <a:r>
              <a:rPr lang="en-US" b="1" i="1" dirty="0"/>
              <a:t>machine language</a:t>
            </a:r>
            <a:r>
              <a:rPr lang="en-US" dirty="0"/>
              <a:t> looking like </a:t>
            </a:r>
            <a:r>
              <a:rPr lang="en-US" b="1" i="1" dirty="0"/>
              <a:t>001111110100</a:t>
            </a:r>
            <a:r>
              <a:rPr lang="en-US" dirty="0"/>
              <a:t>. </a:t>
            </a:r>
          </a:p>
          <a:p>
            <a:r>
              <a:rPr lang="en-US" dirty="0"/>
              <a:t>Fortunately we don’t need to write programs in machine language in order to instruct a computer as this would be very error prone!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5B891-878D-D28E-E7D3-9BEDABAEC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Language vs</a:t>
            </a:r>
            <a:br>
              <a:rPr lang="en-US" dirty="0"/>
            </a:br>
            <a:r>
              <a:rPr lang="en-US" dirty="0"/>
              <a:t>Programming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2C17F-FF05-EF11-B6E4-C16827E21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5284554" cy="3880773"/>
          </a:xfrm>
        </p:spPr>
        <p:txBody>
          <a:bodyPr/>
          <a:lstStyle/>
          <a:p>
            <a:r>
              <a:rPr lang="en-US" dirty="0"/>
              <a:t>As humans, we use Natural Language to express our thoughts. Unfortunately it isn’t possible to instruct a computer using Natural Language, as it is prone to ambiguities in meaning (S</a:t>
            </a:r>
            <a:r>
              <a:rPr lang="en-US" i="1" dirty="0"/>
              <a:t>emantics</a:t>
            </a:r>
            <a:r>
              <a:rPr lang="en-US" dirty="0"/>
              <a:t>) which computers can’t identify – consider how you could define the word ‘</a:t>
            </a:r>
            <a:r>
              <a:rPr lang="en-US" i="1" dirty="0"/>
              <a:t>Spring</a:t>
            </a:r>
            <a:r>
              <a:rPr lang="en-US" dirty="0"/>
              <a:t>‘.</a:t>
            </a:r>
          </a:p>
          <a:p>
            <a:endParaRPr lang="en-US" dirty="0"/>
          </a:p>
        </p:txBody>
      </p:sp>
      <p:pic>
        <p:nvPicPr>
          <p:cNvPr id="4" name="Picture 3" descr="language">
            <a:extLst>
              <a:ext uri="{FF2B5EF4-FFF2-40B4-BE49-F238E27FC236}">
                <a16:creationId xmlns:a16="http://schemas.microsoft.com/office/drawing/2014/main" id="{9B81DBA3-4E48-D240-7ADE-61C42DC55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208" y="153352"/>
            <a:ext cx="3837193" cy="65512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579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7E17A-B623-8110-AC22-8D9E0CCC2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Language vs Programming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3059D-611B-A309-832F-A23FE72C0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Natural Language can also have problems with grammar (</a:t>
            </a:r>
            <a:r>
              <a:rPr lang="en-US" i="1" dirty="0"/>
              <a:t>Syntax</a:t>
            </a:r>
            <a:r>
              <a:rPr lang="en-US" dirty="0"/>
              <a:t>) - it wouldn’t be correct to say in English </a:t>
            </a:r>
            <a:r>
              <a:rPr lang="en-US" i="1" dirty="0"/>
              <a:t>“Eat I now food” </a:t>
            </a:r>
            <a:r>
              <a:rPr lang="en-US" dirty="0"/>
              <a:t>although we would probably understand. </a:t>
            </a:r>
          </a:p>
          <a:p>
            <a:r>
              <a:rPr lang="en-US" dirty="0"/>
              <a:t>Therefore, </a:t>
            </a:r>
            <a:r>
              <a:rPr lang="en-US" b="1" i="1" dirty="0"/>
              <a:t>Programming Languages</a:t>
            </a:r>
            <a:r>
              <a:rPr lang="en-US" dirty="0"/>
              <a:t> have been developed in between </a:t>
            </a:r>
            <a:r>
              <a:rPr lang="en-US" b="1" i="1" dirty="0"/>
              <a:t>Natural Language</a:t>
            </a:r>
            <a:r>
              <a:rPr lang="en-US" dirty="0"/>
              <a:t> and </a:t>
            </a:r>
            <a:r>
              <a:rPr lang="en-US" b="1" i="1" dirty="0"/>
              <a:t>Machine Language </a:t>
            </a:r>
            <a:r>
              <a:rPr lang="en-US" dirty="0"/>
              <a:t>as neither are suitable. </a:t>
            </a:r>
          </a:p>
          <a:p>
            <a:r>
              <a:rPr lang="en-US" dirty="0"/>
              <a:t>They are designed to have a more precise (unambiguous) syntax and semantics, to ensure the computer responds as intended, without using the error prone binary code.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6785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</TotalTime>
  <Words>845</Words>
  <Application>Microsoft Office PowerPoint</Application>
  <PresentationFormat>Widescreen</PresentationFormat>
  <Paragraphs>68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Trebuchet MS</vt:lpstr>
      <vt:lpstr>Wingdings 3</vt:lpstr>
      <vt:lpstr>Facet</vt:lpstr>
      <vt:lpstr>ISCE 101</vt:lpstr>
      <vt:lpstr>Review</vt:lpstr>
      <vt:lpstr>Software</vt:lpstr>
      <vt:lpstr>Application Software </vt:lpstr>
      <vt:lpstr>Application Software</vt:lpstr>
      <vt:lpstr>System Software</vt:lpstr>
      <vt:lpstr>Programming Languages</vt:lpstr>
      <vt:lpstr>Natural Language vs Programming Language</vt:lpstr>
      <vt:lpstr>Natural Language vs Programming Language</vt:lpstr>
      <vt:lpstr>Low Level vs High Level</vt:lpstr>
      <vt:lpstr>Problem Solving</vt:lpstr>
      <vt:lpstr>Software Development Lifecycle (SDLC)</vt:lpstr>
      <vt:lpstr>Software Development Lifecycle (SDLC)</vt:lpstr>
      <vt:lpstr>Requirements “Engineering”</vt:lpstr>
      <vt:lpstr>Break it down!</vt:lpstr>
      <vt:lpstr>Algorithms</vt:lpstr>
      <vt:lpstr>Exercise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COSH</dc:creator>
  <cp:lastModifiedBy>KENNETH COSH</cp:lastModifiedBy>
  <cp:revision>1</cp:revision>
  <dcterms:created xsi:type="dcterms:W3CDTF">2026-07-18T04:36:37Z</dcterms:created>
  <dcterms:modified xsi:type="dcterms:W3CDTF">2026-07-18T04:49:58Z</dcterms:modified>
</cp:coreProperties>
</file>