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74" r:id="rId4"/>
    <p:sldId id="275" r:id="rId5"/>
    <p:sldId id="277" r:id="rId6"/>
    <p:sldId id="278" r:id="rId7"/>
    <p:sldId id="276" r:id="rId8"/>
    <p:sldId id="279" r:id="rId9"/>
    <p:sldId id="27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6096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2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3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2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6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7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05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3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4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6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6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9FBF7-1DBF-442C-9F50-F28B318F3EC5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0931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900D8-2995-4EAC-A4A5-E7AAEC21F3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Web Programming 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0D84DE-1F11-4C14-B038-166A005ED9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13</a:t>
            </a:r>
          </a:p>
          <a:p>
            <a:r>
              <a:rPr lang="en-US" dirty="0"/>
              <a:t>React 4</a:t>
            </a:r>
          </a:p>
        </p:txBody>
      </p:sp>
    </p:spTree>
    <p:extLst>
      <p:ext uri="{BB962C8B-B14F-4D97-AF65-F5344CB8AC3E}">
        <p14:creationId xmlns:p14="http://schemas.microsoft.com/office/powerpoint/2010/main" val="409021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B6876-639B-8A83-A5B4-F1646C695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React-Router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4EB6A-62F9-22E2-2079-601B79150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far the apps have been “Single Page Apps” (SPA)</a:t>
            </a:r>
          </a:p>
          <a:p>
            <a:r>
              <a:rPr lang="en-US" dirty="0"/>
              <a:t>React can also be used to create full websites</a:t>
            </a:r>
          </a:p>
        </p:txBody>
      </p:sp>
    </p:spTree>
    <p:extLst>
      <p:ext uri="{BB962C8B-B14F-4D97-AF65-F5344CB8AC3E}">
        <p14:creationId xmlns:p14="http://schemas.microsoft.com/office/powerpoint/2010/main" val="14658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F144E-F463-F29F-95AE-E98A52156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React-router-</a:t>
            </a:r>
            <a:r>
              <a:rPr lang="en-US" dirty="0" err="1"/>
              <a:t>dom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38324-51D7-2F88-9CED-B9FA177AF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Install React Router in a new project</a:t>
            </a:r>
          </a:p>
          <a:p>
            <a:pPr lvl="1"/>
            <a:r>
              <a:rPr lang="en-US" b="0" i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npm</a:t>
            </a:r>
            <a:r>
              <a:rPr lang="en-US" b="0" i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i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-D react-router-</a:t>
            </a:r>
            <a:r>
              <a:rPr lang="en-US" b="0" i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dom</a:t>
            </a:r>
            <a:endParaRPr lang="en-US" b="0" i="0" dirty="0">
              <a:solidFill>
                <a:srgbClr val="FFFFFF"/>
              </a:solidFill>
              <a:effectLst/>
              <a:latin typeface="Consolas" panose="020B0609020204030204" pitchFamily="49" charset="0"/>
            </a:endParaRPr>
          </a:p>
          <a:p>
            <a:r>
              <a:rPr lang="en-US" dirty="0"/>
              <a:t>Import it into App.js</a:t>
            </a:r>
          </a:p>
          <a:p>
            <a:pPr lvl="1"/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BrowserRouter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,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Routes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Route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'react-router-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dom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25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7C66D-F279-D0A1-535C-3DBD67CAB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66665"/>
          </a:xfrm>
        </p:spPr>
        <p:txBody>
          <a:bodyPr/>
          <a:lstStyle/>
          <a:p>
            <a:r>
              <a:rPr lang="en-US" dirty="0"/>
              <a:t>Pages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4D5E7-77D5-E996-21FD-2A2D3828A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1004" y="1904999"/>
            <a:ext cx="4958576" cy="4114801"/>
          </a:xfrm>
        </p:spPr>
        <p:txBody>
          <a:bodyPr/>
          <a:lstStyle/>
          <a:p>
            <a:r>
              <a:rPr lang="en-US" dirty="0"/>
              <a:t>Different pages are components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453002-B6F6-C1E6-73C2-02A1769F7E89}"/>
              </a:ext>
            </a:extLst>
          </p:cNvPr>
          <p:cNvCxnSpPr>
            <a:cxnSpLocks/>
          </p:cNvCxnSpPr>
          <p:nvPr/>
        </p:nvCxnSpPr>
        <p:spPr>
          <a:xfrm flipH="1">
            <a:off x="5601809" y="3429000"/>
            <a:ext cx="1038688" cy="435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806A79C-7343-3E70-9226-C5A7ABB35980}"/>
              </a:ext>
            </a:extLst>
          </p:cNvPr>
          <p:cNvSpPr txBox="1"/>
          <p:nvPr/>
        </p:nvSpPr>
        <p:spPr>
          <a:xfrm>
            <a:off x="6640497" y="2967335"/>
            <a:ext cx="3595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Most of these can initially be basic components, but in time they can add different parts of the site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D0BFF2-3D2B-1E5A-5B3F-1045C3DE7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016" y="1613258"/>
            <a:ext cx="2905530" cy="508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6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EC661-9F20-0AA5-3706-856CB1B15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main.jsx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5A5AB-AF07-D0C9-1A6F-62D1703ED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ReactDOM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'react-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dom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/client’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'./index.css’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'./App’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Header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'./components/Header’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Footer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'./components/Footer’</a:t>
            </a:r>
            <a:b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root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ReactDOM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createRoot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document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getElementById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'root’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root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render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React.StrictMode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Header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Footer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React.StrictMode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35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250C4-FE5E-1C82-6E3F-308088F1A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39932"/>
          </a:xfrm>
        </p:spPr>
        <p:txBody>
          <a:bodyPr/>
          <a:lstStyle/>
          <a:p>
            <a:r>
              <a:rPr lang="en-US" dirty="0" err="1"/>
              <a:t>App.jsx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C6F86-CA5E-9F72-F9D8-AF2C67C56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612" y="1402672"/>
            <a:ext cx="9136770" cy="483907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BrowserRouter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Routes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Route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"react-router-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dom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'./pages/Contact’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Home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'./pages/Home’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Missing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'./pages/Missing’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Profile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'./pages/Profile’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'./pages/Tweet’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Layout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'./pages/Layout’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BrowserRouter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Routes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Route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path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"/"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element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Layout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Route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index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element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Home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Route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path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"contact"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element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Contact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Route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path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"profile"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element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Profile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Route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path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"tweet"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element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Route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path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"*"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element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Missing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Route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Routes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BrowserRouter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5B15D9D-00A3-8290-E64D-63216B570211}"/>
              </a:ext>
            </a:extLst>
          </p:cNvPr>
          <p:cNvCxnSpPr/>
          <p:nvPr/>
        </p:nvCxnSpPr>
        <p:spPr>
          <a:xfrm flipH="1">
            <a:off x="8984202" y="1278384"/>
            <a:ext cx="834501" cy="124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38FF6BC-5365-4CE9-633F-2033E02CDF35}"/>
              </a:ext>
            </a:extLst>
          </p:cNvPr>
          <p:cNvSpPr txBox="1"/>
          <p:nvPr/>
        </p:nvSpPr>
        <p:spPr>
          <a:xfrm>
            <a:off x="9818703" y="1093718"/>
            <a:ext cx="2116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Import React Router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EE5E262-E84E-6B65-9B36-710E0704E12F}"/>
              </a:ext>
            </a:extLst>
          </p:cNvPr>
          <p:cNvCxnSpPr>
            <a:cxnSpLocks/>
          </p:cNvCxnSpPr>
          <p:nvPr/>
        </p:nvCxnSpPr>
        <p:spPr>
          <a:xfrm flipH="1">
            <a:off x="5983550" y="2201662"/>
            <a:ext cx="16157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037E517-AA34-827C-AA94-BD123A15FD67}"/>
              </a:ext>
            </a:extLst>
          </p:cNvPr>
          <p:cNvSpPr txBox="1"/>
          <p:nvPr/>
        </p:nvSpPr>
        <p:spPr>
          <a:xfrm>
            <a:off x="7599285" y="2016996"/>
            <a:ext cx="1455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Import Pages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C9AA3A1-A03E-5DED-2B7C-137AFE82B183}"/>
              </a:ext>
            </a:extLst>
          </p:cNvPr>
          <p:cNvCxnSpPr>
            <a:cxnSpLocks/>
          </p:cNvCxnSpPr>
          <p:nvPr/>
        </p:nvCxnSpPr>
        <p:spPr>
          <a:xfrm flipH="1">
            <a:off x="8220722" y="4265208"/>
            <a:ext cx="1180730" cy="58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023F4FA-0A19-2472-E6D9-E51618F35DDD}"/>
              </a:ext>
            </a:extLst>
          </p:cNvPr>
          <p:cNvSpPr txBox="1"/>
          <p:nvPr/>
        </p:nvSpPr>
        <p:spPr>
          <a:xfrm>
            <a:off x="9401452" y="3974259"/>
            <a:ext cx="1874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Set Paths for Routes</a:t>
            </a:r>
          </a:p>
        </p:txBody>
      </p:sp>
    </p:spTree>
    <p:extLst>
      <p:ext uri="{BB962C8B-B14F-4D97-AF65-F5344CB8AC3E}">
        <p14:creationId xmlns:p14="http://schemas.microsoft.com/office/powerpoint/2010/main" val="107845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2C308-15F5-C86F-F54C-A2D5F329B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13299"/>
          </a:xfrm>
        </p:spPr>
        <p:txBody>
          <a:bodyPr/>
          <a:lstStyle/>
          <a:p>
            <a:r>
              <a:rPr lang="en-US" dirty="0" err="1"/>
              <a:t>Layout.jsx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5F2A5-C89C-195D-2F88-57E975F9C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1438183"/>
            <a:ext cx="5474563" cy="458161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Outlet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Link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"react-router-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dom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Layout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nav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ul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Link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"/"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Home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Link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Link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"/profile"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Profile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Link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Link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"/contact"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Contact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Link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Link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"/tweet"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Link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ul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nav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Outlet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Layout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F01C27-3E7E-91B5-C8CF-1F1935F77490}"/>
              </a:ext>
            </a:extLst>
          </p:cNvPr>
          <p:cNvSpPr txBox="1"/>
          <p:nvPr/>
        </p:nvSpPr>
        <p:spPr>
          <a:xfrm>
            <a:off x="6729274" y="2246050"/>
            <a:ext cx="345992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Contains 2 parts,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navigation panel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Outlet to display each page</a:t>
            </a:r>
          </a:p>
          <a:p>
            <a:endParaRPr lang="en-US" dirty="0"/>
          </a:p>
          <a:p>
            <a:r>
              <a:rPr lang="en-US" dirty="0"/>
              <a:t>Link is used in place of &lt;a </a:t>
            </a:r>
            <a:r>
              <a:rPr lang="en-US" dirty="0" err="1"/>
              <a:t>href</a:t>
            </a:r>
            <a:r>
              <a:rPr lang="en-US" dirty="0"/>
              <a:t>=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internal paths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Keeps track of browsing history</a:t>
            </a:r>
          </a:p>
          <a:p>
            <a:endParaRPr lang="en-US" dirty="0"/>
          </a:p>
          <a:p>
            <a:r>
              <a:rPr lang="en-US" dirty="0"/>
              <a:t>&lt;&gt; &lt;/&gt; is a fragment</a:t>
            </a:r>
          </a:p>
        </p:txBody>
      </p:sp>
    </p:spTree>
    <p:extLst>
      <p:ext uri="{BB962C8B-B14F-4D97-AF65-F5344CB8AC3E}">
        <p14:creationId xmlns:p14="http://schemas.microsoft.com/office/powerpoint/2010/main" val="15353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54564-7F41-A182-8FB8-CE6352331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Missing.js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7F013-BA95-DDC1-3F43-90760967C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Path was set as;</a:t>
            </a:r>
          </a:p>
          <a:p>
            <a:pPr marL="231775" lvl="1" indent="0">
              <a:buNone/>
            </a:pP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	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Route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path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"*"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element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Missing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</a:p>
          <a:p>
            <a:r>
              <a:rPr lang="en-US" dirty="0"/>
              <a:t>This traps any broken links and directs them to a 404 page for example</a:t>
            </a:r>
          </a:p>
        </p:txBody>
      </p:sp>
    </p:spTree>
    <p:extLst>
      <p:ext uri="{BB962C8B-B14F-4D97-AF65-F5344CB8AC3E}">
        <p14:creationId xmlns:p14="http://schemas.microsoft.com/office/powerpoint/2010/main" val="37917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87B8F-64DC-446B-BFCE-6876C940E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84C3B-BC49-400F-BEDD-D4CAC671E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React Router can be used to create multipage sites</a:t>
            </a:r>
          </a:p>
          <a:p>
            <a:r>
              <a:rPr lang="en-US" dirty="0"/>
              <a:t>It handles the routes of different paths directing them to display </a:t>
            </a:r>
            <a:r>
              <a:rPr lang="en-US"/>
              <a:t>different components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29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eme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0272A8E7-A343-428D-A8B1-A51E5041A0E1}" vid="{A8B9B1ED-DE8D-43F6-A341-9AEC8D0BBD3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8275</TotalTime>
  <Words>617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Consolas</vt:lpstr>
      <vt:lpstr>Corbel</vt:lpstr>
      <vt:lpstr>Theme1</vt:lpstr>
      <vt:lpstr>Web Programming Language</vt:lpstr>
      <vt:lpstr>React-Router</vt:lpstr>
      <vt:lpstr>React-router-dom</vt:lpstr>
      <vt:lpstr>Pages</vt:lpstr>
      <vt:lpstr>main.jsx</vt:lpstr>
      <vt:lpstr>App.jsx</vt:lpstr>
      <vt:lpstr>Layout.jsx</vt:lpstr>
      <vt:lpstr>Missing.js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Programming Language</dc:title>
  <dc:creator>Admin</dc:creator>
  <cp:lastModifiedBy>KENNETH COSH</cp:lastModifiedBy>
  <cp:revision>17</cp:revision>
  <dcterms:created xsi:type="dcterms:W3CDTF">2018-10-21T05:32:42Z</dcterms:created>
  <dcterms:modified xsi:type="dcterms:W3CDTF">2025-09-28T06:18:12Z</dcterms:modified>
</cp:coreProperties>
</file>